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5" r:id="rId3"/>
    <p:sldId id="257" r:id="rId4"/>
    <p:sldId id="273" r:id="rId5"/>
    <p:sldId id="258" r:id="rId6"/>
    <p:sldId id="266" r:id="rId7"/>
    <p:sldId id="259" r:id="rId8"/>
    <p:sldId id="275" r:id="rId9"/>
    <p:sldId id="280" r:id="rId10"/>
    <p:sldId id="274" r:id="rId11"/>
    <p:sldId id="283" r:id="rId12"/>
    <p:sldId id="263" r:id="rId13"/>
    <p:sldId id="260" r:id="rId14"/>
    <p:sldId id="278" r:id="rId15"/>
    <p:sldId id="279" r:id="rId16"/>
    <p:sldId id="261" r:id="rId17"/>
    <p:sldId id="264" r:id="rId18"/>
    <p:sldId id="270" r:id="rId19"/>
    <p:sldId id="271" r:id="rId20"/>
    <p:sldId id="267" r:id="rId21"/>
    <p:sldId id="276" r:id="rId22"/>
    <p:sldId id="277" r:id="rId23"/>
    <p:sldId id="282" r:id="rId24"/>
    <p:sldId id="26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9" autoAdjust="0"/>
    <p:restoredTop sz="70093" autoAdjust="0"/>
  </p:normalViewPr>
  <p:slideViewPr>
    <p:cSldViewPr snapToGrid="0">
      <p:cViewPr varScale="1">
        <p:scale>
          <a:sx n="36" d="100"/>
          <a:sy n="36" d="100"/>
        </p:scale>
        <p:origin x="1062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8FAB17-39E8-4FA0-AA7E-4E4DF7574ACC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278668-B5FD-40C3-85F3-06B914A32C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706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78668-B5FD-40C3-85F3-06B914A32CC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747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78668-B5FD-40C3-85F3-06B914A32CC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32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78668-B5FD-40C3-85F3-06B914A32CC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02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78668-B5FD-40C3-85F3-06B914A32CC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79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78668-B5FD-40C3-85F3-06B914A32CC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568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78668-B5FD-40C3-85F3-06B914A32CC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554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78668-B5FD-40C3-85F3-06B914A32CC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022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78668-B5FD-40C3-85F3-06B914A32CC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5984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78668-B5FD-40C3-85F3-06B914A32CC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4299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78668-B5FD-40C3-85F3-06B914A32CC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942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4477-42BC-4036-8E14-144FED0FA4D7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7A747-E83F-4EC0-A7CD-41C3971B8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688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4477-42BC-4036-8E14-144FED0FA4D7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7A747-E83F-4EC0-A7CD-41C3971B8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118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4477-42BC-4036-8E14-144FED0FA4D7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7A747-E83F-4EC0-A7CD-41C3971B8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260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4477-42BC-4036-8E14-144FED0FA4D7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7A747-E83F-4EC0-A7CD-41C3971B8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013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4477-42BC-4036-8E14-144FED0FA4D7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7A747-E83F-4EC0-A7CD-41C3971B8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439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4477-42BC-4036-8E14-144FED0FA4D7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7A747-E83F-4EC0-A7CD-41C3971B8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996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4477-42BC-4036-8E14-144FED0FA4D7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7A747-E83F-4EC0-A7CD-41C3971B8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960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4477-42BC-4036-8E14-144FED0FA4D7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7A747-E83F-4EC0-A7CD-41C3971B8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95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4477-42BC-4036-8E14-144FED0FA4D7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7A747-E83F-4EC0-A7CD-41C3971B8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958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4477-42BC-4036-8E14-144FED0FA4D7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7A747-E83F-4EC0-A7CD-41C3971B8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398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D4477-42BC-4036-8E14-144FED0FA4D7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7A747-E83F-4EC0-A7CD-41C3971B8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214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D4477-42BC-4036-8E14-144FED0FA4D7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7A747-E83F-4EC0-A7CD-41C3971B8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355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58587"/>
            <a:ext cx="9144000" cy="1470213"/>
          </a:xfrm>
        </p:spPr>
        <p:txBody>
          <a:bodyPr>
            <a:normAutofit fontScale="90000"/>
          </a:bodyPr>
          <a:lstStyle/>
          <a:p>
            <a:pPr algn="just"/>
            <a:r>
              <a:rPr lang="en-US" b="1" dirty="0" err="1" smtClean="0"/>
              <a:t>Masamalidwe</a:t>
            </a:r>
            <a:r>
              <a:rPr lang="en-US" b="1" dirty="0" smtClean="0"/>
              <a:t> </a:t>
            </a:r>
            <a:r>
              <a:rPr lang="en-US" b="1" dirty="0" err="1" smtClean="0"/>
              <a:t>ansomba</a:t>
            </a:r>
            <a:r>
              <a:rPr lang="en-US" b="1" dirty="0" smtClean="0"/>
              <a:t> </a:t>
            </a:r>
            <a:r>
              <a:rPr lang="en-US" b="1" dirty="0" err="1" smtClean="0"/>
              <a:t>kuti</a:t>
            </a:r>
            <a:r>
              <a:rPr lang="en-US" b="1" dirty="0" smtClean="0"/>
              <a:t> </a:t>
            </a:r>
            <a:r>
              <a:rPr lang="en-US" b="1" dirty="0" err="1"/>
              <a:t>z</a:t>
            </a:r>
            <a:r>
              <a:rPr lang="en-US" b="1" dirty="0" err="1" smtClean="0"/>
              <a:t>ikule</a:t>
            </a:r>
            <a:r>
              <a:rPr lang="en-US" b="1" dirty="0" smtClean="0"/>
              <a:t> </a:t>
            </a:r>
            <a:r>
              <a:rPr lang="en-US" b="1" dirty="0" err="1" smtClean="0"/>
              <a:t>bwino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259106"/>
            <a:ext cx="9144000" cy="4598894"/>
          </a:xfrm>
        </p:spPr>
        <p:txBody>
          <a:bodyPr/>
          <a:lstStyle/>
          <a:p>
            <a:r>
              <a:rPr lang="en-US" sz="3600" dirty="0" err="1" smtClean="0"/>
              <a:t>Okupasilani</a:t>
            </a:r>
            <a:r>
              <a:rPr lang="en-US" sz="3600" dirty="0" smtClean="0"/>
              <a:t> </a:t>
            </a:r>
          </a:p>
          <a:p>
            <a:endParaRPr lang="en-US" sz="3600" dirty="0" smtClean="0"/>
          </a:p>
          <a:p>
            <a:r>
              <a:rPr lang="en-US" sz="3600" dirty="0" err="1" smtClean="0"/>
              <a:t>ndine</a:t>
            </a:r>
            <a:endParaRPr lang="en-US" sz="3600" dirty="0" smtClean="0"/>
          </a:p>
          <a:p>
            <a:endParaRPr lang="en-US" sz="3600" dirty="0" smtClean="0"/>
          </a:p>
          <a:p>
            <a:r>
              <a:rPr lang="en-US" sz="3600" dirty="0" smtClean="0"/>
              <a:t>Martha Alufeyo</a:t>
            </a:r>
          </a:p>
          <a:p>
            <a:pPr algn="just"/>
            <a:endParaRPr lang="en-US" dirty="0" smtClean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638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Mulingo</a:t>
            </a:r>
            <a:r>
              <a:rPr lang="en-US" dirty="0" smtClean="0"/>
              <a:t> </a:t>
            </a:r>
            <a:r>
              <a:rPr lang="en-US" dirty="0" err="1" smtClean="0"/>
              <a:t>wamanyowa</a:t>
            </a:r>
            <a:r>
              <a:rPr lang="en-US" dirty="0" smtClean="0"/>
              <a:t> </a:t>
            </a:r>
            <a:r>
              <a:rPr lang="en-US" dirty="0" err="1" smtClean="0"/>
              <a:t>wothira</a:t>
            </a:r>
            <a:r>
              <a:rPr lang="en-US" dirty="0" smtClean="0"/>
              <a:t> mu </a:t>
            </a:r>
            <a:r>
              <a:rPr lang="en-US" dirty="0" err="1" smtClean="0"/>
              <a:t>damu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en-US" dirty="0" smtClean="0"/>
              <a:t>1000kg/ha/week</a:t>
            </a:r>
          </a:p>
          <a:p>
            <a:endParaRPr lang="en-US" dirty="0" smtClean="0"/>
          </a:p>
          <a:p>
            <a:r>
              <a:rPr lang="en-US" dirty="0" smtClean="0"/>
              <a:t>1ha = 10000</a:t>
            </a:r>
          </a:p>
          <a:p>
            <a:endParaRPr lang="en-US" dirty="0" smtClean="0"/>
          </a:p>
          <a:p>
            <a:r>
              <a:rPr lang="en-US" dirty="0" smtClean="0"/>
              <a:t>10 X 20= 200</a:t>
            </a:r>
          </a:p>
          <a:p>
            <a:endParaRPr lang="en-US" dirty="0" smtClean="0"/>
          </a:p>
          <a:p>
            <a:r>
              <a:rPr lang="en-US" dirty="0" smtClean="0"/>
              <a:t>200 X 1000kg = 200 000</a:t>
            </a:r>
          </a:p>
          <a:p>
            <a:endParaRPr lang="en-US" dirty="0" smtClean="0"/>
          </a:p>
          <a:p>
            <a:r>
              <a:rPr lang="en-US" dirty="0" smtClean="0"/>
              <a:t>200 000/10 000 = 20kg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0795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Mulingo</a:t>
            </a:r>
            <a:r>
              <a:rPr lang="en-US" b="1" dirty="0" smtClean="0"/>
              <a:t> </a:t>
            </a:r>
            <a:r>
              <a:rPr lang="en-US" b="1" dirty="0" err="1" smtClean="0"/>
              <a:t>wa</a:t>
            </a:r>
            <a:r>
              <a:rPr lang="en-US" b="1" dirty="0" smtClean="0"/>
              <a:t> </a:t>
            </a:r>
            <a:r>
              <a:rPr lang="en-US" b="1" dirty="0" err="1" smtClean="0"/>
              <a:t>fetereza</a:t>
            </a:r>
            <a:r>
              <a:rPr lang="en-US" b="1" dirty="0" smtClean="0"/>
              <a:t> </a:t>
            </a:r>
            <a:r>
              <a:rPr lang="en-US" b="1" dirty="0" err="1" smtClean="0"/>
              <a:t>othira</a:t>
            </a:r>
            <a:r>
              <a:rPr lang="en-US" b="1" dirty="0" smtClean="0"/>
              <a:t> mu </a:t>
            </a:r>
            <a:r>
              <a:rPr lang="en-US" b="1" dirty="0" err="1" smtClean="0"/>
              <a:t>damu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5615429"/>
              </p:ext>
            </p:extLst>
          </p:nvPr>
        </p:nvGraphicFramePr>
        <p:xfrm>
          <a:off x="838200" y="3484277"/>
          <a:ext cx="10515600" cy="3200527"/>
        </p:xfrm>
        <a:graphic>
          <a:graphicData uri="http://schemas.openxmlformats.org/drawingml/2006/table">
            <a:tbl>
              <a:tblPr firstRow="1" firstCol="1" bandRow="1"/>
              <a:tblGrid>
                <a:gridCol w="5257800"/>
                <a:gridCol w="5257800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Kukula kwa damu (m</a:t>
                      </a:r>
                      <a:r>
                        <a:rPr lang="en-GB" sz="3200" baseline="30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GB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Mlingo wa pasabata  (paketi ya Chibuku)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¼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400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½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800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¾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1,000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¾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838200" y="1690689"/>
            <a:ext cx="8305800" cy="1754070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GB" sz="3200" dirty="0">
                <a:latin typeface="Malgun Gothic" panose="020B0503020000020004" pitchFamily="34" charset="-127"/>
                <a:ea typeface="Calibri" panose="020F0502020204030204" pitchFamily="34" charset="0"/>
                <a:cs typeface="Arial" panose="020B0604020202020204" pitchFamily="34" charset="0"/>
              </a:rPr>
              <a:t>23:21:0+4S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GB" sz="3200" dirty="0">
                <a:latin typeface="Malgun Gothic" panose="020B0503020000020004" pitchFamily="34" charset="-127"/>
                <a:ea typeface="Calibri" panose="020F0502020204030204" pitchFamily="34" charset="0"/>
                <a:cs typeface="Arial" panose="020B0604020202020204" pitchFamily="34" charset="0"/>
              </a:rPr>
              <a:t>Urea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GB" sz="3200" dirty="0">
                <a:latin typeface="Malgun Gothic" panose="020B0503020000020004" pitchFamily="34" charset="-127"/>
                <a:ea typeface="Calibri" panose="020F0502020204030204" pitchFamily="34" charset="0"/>
                <a:cs typeface="Arial" panose="020B0604020202020204" pitchFamily="34" charset="0"/>
              </a:rPr>
              <a:t>Ammonia </a:t>
            </a:r>
            <a:r>
              <a:rPr lang="en-GB" sz="3200" dirty="0" smtClean="0">
                <a:latin typeface="Malgun Gothic" panose="020B0503020000020004" pitchFamily="34" charset="-127"/>
                <a:ea typeface="Calibri" panose="020F0502020204030204" pitchFamily="34" charset="0"/>
                <a:cs typeface="Arial" panose="020B0604020202020204" pitchFamily="34" charset="0"/>
              </a:rPr>
              <a:t>sulphate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GB" sz="3200" dirty="0" smtClean="0">
                <a:effectLst/>
                <a:latin typeface="Malgun Gothic" panose="020B0503020000020004" pitchFamily="34" charset="-127"/>
                <a:ea typeface="Calibri" panose="020F0502020204030204" pitchFamily="34" charset="0"/>
                <a:cs typeface="Arial" panose="020B0604020202020204" pitchFamily="34" charset="0"/>
              </a:rPr>
              <a:t>DAP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GB" sz="3200" dirty="0" smtClean="0">
                <a:latin typeface="Malgun Gothic" panose="020B0503020000020004" pitchFamily="34" charset="-127"/>
                <a:ea typeface="Calibri" panose="020F0502020204030204" pitchFamily="34" charset="0"/>
                <a:cs typeface="Arial" panose="020B0604020202020204" pitchFamily="34" charset="0"/>
              </a:rPr>
              <a:t>CAN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0051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Madzi</a:t>
            </a:r>
            <a:r>
              <a:rPr lang="en-US" dirty="0" smtClean="0"/>
              <a:t> </a:t>
            </a:r>
            <a:r>
              <a:rPr lang="en-US" dirty="0" err="1" smtClean="0"/>
              <a:t>oyenera</a:t>
            </a:r>
            <a:r>
              <a:rPr lang="en-US" dirty="0" smtClean="0"/>
              <a:t> mu </a:t>
            </a:r>
            <a:r>
              <a:rPr lang="en-US" dirty="0" err="1" smtClean="0"/>
              <a:t>damu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n-US" dirty="0" err="1" smtClean="0"/>
              <a:t>Madzi</a:t>
            </a:r>
            <a:r>
              <a:rPr lang="en-US" dirty="0" smtClean="0"/>
              <a:t> a mu </a:t>
            </a:r>
            <a:r>
              <a:rPr lang="en-US" dirty="0" err="1" smtClean="0"/>
              <a:t>damu</a:t>
            </a:r>
            <a:r>
              <a:rPr lang="en-US" dirty="0" smtClean="0"/>
              <a:t> </a:t>
            </a:r>
            <a:r>
              <a:rPr lang="en-US" dirty="0" err="1" smtClean="0"/>
              <a:t>sayenera</a:t>
            </a:r>
            <a:r>
              <a:rPr lang="en-US" dirty="0" smtClean="0"/>
              <a:t> </a:t>
            </a:r>
            <a:r>
              <a:rPr lang="en-US" dirty="0" err="1" smtClean="0"/>
              <a:t>kukhala</a:t>
            </a:r>
            <a:r>
              <a:rPr lang="en-US" dirty="0" smtClean="0"/>
              <a:t> </a:t>
            </a:r>
            <a:r>
              <a:rPr lang="en-US" dirty="0" err="1" smtClean="0"/>
              <a:t>oyera</a:t>
            </a:r>
            <a:r>
              <a:rPr lang="en-US" dirty="0" smtClean="0"/>
              <a:t> </a:t>
            </a:r>
            <a:r>
              <a:rPr lang="en-US" dirty="0" err="1" smtClean="0"/>
              <a:t>ngati</a:t>
            </a:r>
            <a:r>
              <a:rPr lang="en-US" dirty="0" smtClean="0"/>
              <a:t> </a:t>
            </a:r>
            <a:r>
              <a:rPr lang="en-US" dirty="0" err="1" smtClean="0"/>
              <a:t>okumwa</a:t>
            </a:r>
            <a:endParaRPr lang="en-US" dirty="0" smtClean="0"/>
          </a:p>
          <a:p>
            <a:r>
              <a:rPr lang="en-US" dirty="0" err="1" smtClean="0"/>
              <a:t>Madzi</a:t>
            </a:r>
            <a:r>
              <a:rPr lang="en-US" dirty="0" smtClean="0"/>
              <a:t> </a:t>
            </a:r>
            <a:r>
              <a:rPr lang="en-US" dirty="0" err="1" smtClean="0"/>
              <a:t>sayeneranso</a:t>
            </a:r>
            <a:r>
              <a:rPr lang="en-US" dirty="0" smtClean="0"/>
              <a:t> </a:t>
            </a:r>
            <a:r>
              <a:rPr lang="en-US" dirty="0" err="1" smtClean="0"/>
              <a:t>kukhala</a:t>
            </a:r>
            <a:r>
              <a:rPr lang="en-US" dirty="0" smtClean="0"/>
              <a:t> </a:t>
            </a:r>
            <a:r>
              <a:rPr lang="en-US" dirty="0" err="1" smtClean="0"/>
              <a:t>okuda</a:t>
            </a:r>
            <a:r>
              <a:rPr lang="en-US" dirty="0" smtClean="0"/>
              <a:t> </a:t>
            </a:r>
            <a:r>
              <a:rPr lang="en-US" dirty="0" err="1" smtClean="0"/>
              <a:t>kwambiri</a:t>
            </a:r>
            <a:endParaRPr lang="en-US" dirty="0" smtClean="0"/>
          </a:p>
          <a:p>
            <a:r>
              <a:rPr lang="en-US" dirty="0" err="1" smtClean="0"/>
              <a:t>Madzi</a:t>
            </a:r>
            <a:r>
              <a:rPr lang="en-US" dirty="0" smtClean="0"/>
              <a:t> </a:t>
            </a:r>
            <a:r>
              <a:rPr lang="en-US" dirty="0" err="1" smtClean="0"/>
              <a:t>mudamu</a:t>
            </a:r>
            <a:r>
              <a:rPr lang="en-US" dirty="0" smtClean="0"/>
              <a:t> </a:t>
            </a:r>
            <a:r>
              <a:rPr lang="en-US" dirty="0" err="1" smtClean="0"/>
              <a:t>sakuyenera</a:t>
            </a:r>
            <a:r>
              <a:rPr lang="en-US" dirty="0" smtClean="0"/>
              <a:t> </a:t>
            </a:r>
            <a:r>
              <a:rPr lang="en-US" dirty="0" err="1" smtClean="0"/>
              <a:t>kuchepera</a:t>
            </a:r>
            <a:r>
              <a:rPr lang="en-US" dirty="0" smtClean="0"/>
              <a:t> 1mita</a:t>
            </a:r>
          </a:p>
          <a:p>
            <a:r>
              <a:rPr lang="en-US" dirty="0" err="1" smtClean="0"/>
              <a:t>Madzi</a:t>
            </a:r>
            <a:r>
              <a:rPr lang="en-US" dirty="0" smtClean="0"/>
              <a:t> </a:t>
            </a:r>
            <a:r>
              <a:rPr lang="en-US" dirty="0" err="1" smtClean="0"/>
              <a:t>abwino</a:t>
            </a:r>
            <a:r>
              <a:rPr lang="en-US" dirty="0" smtClean="0"/>
              <a:t> </a:t>
            </a:r>
            <a:r>
              <a:rPr lang="en-US" dirty="0" err="1" smtClean="0"/>
              <a:t>amaoneka</a:t>
            </a:r>
            <a:r>
              <a:rPr lang="en-US" dirty="0" smtClean="0"/>
              <a:t> </a:t>
            </a:r>
            <a:r>
              <a:rPr lang="en-US" dirty="0" err="1" smtClean="0"/>
              <a:t>obiriwira</a:t>
            </a:r>
            <a:r>
              <a:rPr lang="en-US" dirty="0" smtClean="0"/>
              <a:t> (green)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6660" y="1183340"/>
            <a:ext cx="5755340" cy="567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19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Kuika</a:t>
            </a:r>
            <a:r>
              <a:rPr lang="en-US" dirty="0" smtClean="0"/>
              <a:t> </a:t>
            </a:r>
            <a:r>
              <a:rPr lang="en-US" dirty="0" err="1" smtClean="0"/>
              <a:t>nsomba</a:t>
            </a:r>
            <a:r>
              <a:rPr lang="en-US" dirty="0" smtClean="0"/>
              <a:t> mu </a:t>
            </a:r>
            <a:r>
              <a:rPr lang="en-US" dirty="0" err="1" smtClean="0"/>
              <a:t>damu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Nsomba</a:t>
            </a:r>
            <a:r>
              <a:rPr lang="en-US" dirty="0" smtClean="0"/>
              <a:t> 5/m2</a:t>
            </a:r>
          </a:p>
          <a:p>
            <a:r>
              <a:rPr lang="en-US" dirty="0" err="1" smtClean="0"/>
              <a:t>Nsomba</a:t>
            </a:r>
            <a:r>
              <a:rPr lang="en-US" dirty="0" smtClean="0"/>
              <a:t> </a:t>
            </a:r>
            <a:r>
              <a:rPr lang="en-US" dirty="0" err="1" smtClean="0"/>
              <a:t>zimayenera</a:t>
            </a:r>
            <a:r>
              <a:rPr lang="en-US" dirty="0" smtClean="0"/>
              <a:t> </a:t>
            </a:r>
            <a:r>
              <a:rPr lang="en-US" dirty="0" err="1" smtClean="0"/>
              <a:t>kuikidwa</a:t>
            </a:r>
            <a:r>
              <a:rPr lang="en-US" dirty="0" smtClean="0"/>
              <a:t> mu </a:t>
            </a:r>
            <a:r>
              <a:rPr lang="en-US" dirty="0" err="1" smtClean="0"/>
              <a:t>damu</a:t>
            </a:r>
            <a:r>
              <a:rPr lang="en-US" dirty="0" smtClean="0"/>
              <a:t> </a:t>
            </a:r>
            <a:r>
              <a:rPr lang="en-US" dirty="0" err="1" smtClean="0"/>
              <a:t>mmamawa</a:t>
            </a:r>
            <a:r>
              <a:rPr lang="en-US" dirty="0" smtClean="0"/>
              <a:t> </a:t>
            </a:r>
            <a:r>
              <a:rPr lang="en-US" dirty="0" err="1" smtClean="0"/>
              <a:t>kapena</a:t>
            </a:r>
            <a:r>
              <a:rPr lang="en-US" dirty="0" smtClean="0"/>
              <a:t> </a:t>
            </a:r>
            <a:r>
              <a:rPr lang="en-US" dirty="0" err="1" smtClean="0"/>
              <a:t>madzulo</a:t>
            </a:r>
            <a:endParaRPr lang="en-US" dirty="0" smtClean="0"/>
          </a:p>
          <a:p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 err="1" smtClean="0"/>
              <a:t>Zokudya</a:t>
            </a:r>
            <a:r>
              <a:rPr lang="en-US" b="1" dirty="0" smtClean="0"/>
              <a:t> </a:t>
            </a:r>
            <a:r>
              <a:rPr lang="en-US" b="1" dirty="0" err="1" smtClean="0"/>
              <a:t>za</a:t>
            </a:r>
            <a:r>
              <a:rPr lang="en-US" b="1" dirty="0" smtClean="0"/>
              <a:t> </a:t>
            </a:r>
            <a:r>
              <a:rPr lang="en-US" b="1" dirty="0" err="1" smtClean="0"/>
              <a:t>nsomba</a:t>
            </a:r>
            <a:r>
              <a:rPr lang="en-US" b="1" dirty="0" smtClean="0"/>
              <a:t> </a:t>
            </a:r>
            <a:r>
              <a:rPr lang="en-US" b="1" dirty="0" err="1" smtClean="0"/>
              <a:t>zomwe</a:t>
            </a:r>
            <a:r>
              <a:rPr lang="en-US" b="1" dirty="0" smtClean="0"/>
              <a:t> </a:t>
            </a:r>
            <a:r>
              <a:rPr lang="en-US" b="1" dirty="0" err="1" smtClean="0"/>
              <a:t>alimi</a:t>
            </a:r>
            <a:r>
              <a:rPr lang="en-US" b="1" dirty="0" smtClean="0"/>
              <a:t> </a:t>
            </a:r>
            <a:r>
              <a:rPr lang="en-US" b="1" dirty="0" err="1" smtClean="0"/>
              <a:t>amaziziwa</a:t>
            </a:r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49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Mapangidwe</a:t>
            </a:r>
            <a:r>
              <a:rPr lang="en-US" b="1" dirty="0" smtClean="0"/>
              <a:t> </a:t>
            </a:r>
            <a:r>
              <a:rPr lang="en-US" b="1" dirty="0" err="1" smtClean="0"/>
              <a:t>achakudya</a:t>
            </a:r>
            <a:r>
              <a:rPr lang="en-US" b="1" dirty="0" smtClean="0"/>
              <a:t> cha </a:t>
            </a:r>
            <a:r>
              <a:rPr lang="en-US" b="1" dirty="0" err="1" smtClean="0"/>
              <a:t>nsomba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err="1" smtClean="0"/>
              <a:t>Zofunika</a:t>
            </a:r>
            <a:endParaRPr lang="en-US" b="1" dirty="0" smtClean="0"/>
          </a:p>
          <a:p>
            <a:r>
              <a:rPr lang="en-US" dirty="0" smtClean="0"/>
              <a:t>Soya </a:t>
            </a:r>
          </a:p>
          <a:p>
            <a:r>
              <a:rPr lang="en-US" dirty="0" smtClean="0"/>
              <a:t>Deya (gaga)</a:t>
            </a:r>
          </a:p>
          <a:p>
            <a:r>
              <a:rPr lang="en-US" dirty="0" err="1" smtClean="0"/>
              <a:t>Zonyenyeka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nsomba</a:t>
            </a:r>
            <a:r>
              <a:rPr lang="en-US" dirty="0" smtClean="0"/>
              <a:t> (</a:t>
            </a:r>
            <a:r>
              <a:rPr lang="en-US" dirty="0" err="1" smtClean="0"/>
              <a:t>ngati</a:t>
            </a:r>
            <a:r>
              <a:rPr lang="en-US" dirty="0" smtClean="0"/>
              <a:t> </a:t>
            </a:r>
            <a:r>
              <a:rPr lang="en-US" dirty="0" err="1" smtClean="0"/>
              <a:t>zingapezeke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err="1" smtClean="0"/>
              <a:t>Mapangidwe</a:t>
            </a:r>
            <a:endParaRPr lang="en-US" b="1" dirty="0" smtClean="0"/>
          </a:p>
          <a:p>
            <a:r>
              <a:rPr lang="en-US" dirty="0" err="1" smtClean="0"/>
              <a:t>Kukazinga</a:t>
            </a:r>
            <a:r>
              <a:rPr lang="en-US" dirty="0" smtClean="0"/>
              <a:t> soya</a:t>
            </a:r>
          </a:p>
          <a:p>
            <a:r>
              <a:rPr lang="en-US" dirty="0" err="1" smtClean="0"/>
              <a:t>Kugaya</a:t>
            </a:r>
            <a:r>
              <a:rPr lang="en-US" dirty="0" smtClean="0"/>
              <a:t> soya</a:t>
            </a:r>
          </a:p>
          <a:p>
            <a:r>
              <a:rPr lang="en-US" dirty="0" err="1" smtClean="0"/>
              <a:t>Zitini</a:t>
            </a:r>
            <a:r>
              <a:rPr lang="en-US" dirty="0" smtClean="0"/>
              <a:t> </a:t>
            </a:r>
            <a:r>
              <a:rPr lang="en-US" dirty="0" err="1" smtClean="0"/>
              <a:t>zitatu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ufa</a:t>
            </a:r>
            <a:r>
              <a:rPr lang="en-US" dirty="0" smtClean="0"/>
              <a:t> </a:t>
            </a:r>
            <a:r>
              <a:rPr lang="en-US" dirty="0" err="1" smtClean="0"/>
              <a:t>wa</a:t>
            </a:r>
            <a:r>
              <a:rPr lang="en-US" dirty="0" smtClean="0"/>
              <a:t> soya (30 %)</a:t>
            </a:r>
          </a:p>
          <a:p>
            <a:r>
              <a:rPr lang="en-US" dirty="0" err="1" smtClean="0"/>
              <a:t>Zitini</a:t>
            </a:r>
            <a:r>
              <a:rPr lang="en-US" dirty="0" smtClean="0"/>
              <a:t> </a:t>
            </a:r>
            <a:r>
              <a:rPr lang="en-US" dirty="0" err="1" smtClean="0"/>
              <a:t>zisanu</a:t>
            </a:r>
            <a:r>
              <a:rPr lang="en-US" dirty="0" smtClean="0"/>
              <a:t> </a:t>
            </a:r>
            <a:r>
              <a:rPr lang="en-US" dirty="0" err="1" smtClean="0"/>
              <a:t>ndi</a:t>
            </a:r>
            <a:r>
              <a:rPr lang="en-US" dirty="0" smtClean="0"/>
              <a:t> </a:t>
            </a:r>
            <a:r>
              <a:rPr lang="en-US" dirty="0" err="1" smtClean="0"/>
              <a:t>ziwiri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ufa</a:t>
            </a:r>
            <a:r>
              <a:rPr lang="en-US" dirty="0" smtClean="0"/>
              <a:t> </a:t>
            </a:r>
            <a:r>
              <a:rPr lang="en-US" dirty="0" err="1" smtClean="0"/>
              <a:t>wa</a:t>
            </a:r>
            <a:r>
              <a:rPr lang="en-US" dirty="0" smtClean="0"/>
              <a:t> gaga (70%)</a:t>
            </a:r>
          </a:p>
          <a:p>
            <a:r>
              <a:rPr lang="en-US" dirty="0" err="1" smtClean="0"/>
              <a:t>Tisakaniza</a:t>
            </a:r>
            <a:r>
              <a:rPr lang="en-US" dirty="0" smtClean="0"/>
              <a:t> </a:t>
            </a:r>
            <a:r>
              <a:rPr lang="en-US" dirty="0" err="1" smtClean="0"/>
              <a:t>ufa</a:t>
            </a:r>
            <a:r>
              <a:rPr lang="en-US" dirty="0" smtClean="0"/>
              <a:t> </a:t>
            </a:r>
            <a:r>
              <a:rPr lang="en-US" dirty="0" err="1" smtClean="0"/>
              <a:t>wa</a:t>
            </a:r>
            <a:r>
              <a:rPr lang="en-US" dirty="0" smtClean="0"/>
              <a:t> soya </a:t>
            </a:r>
            <a:r>
              <a:rPr lang="en-US" dirty="0" err="1" smtClean="0"/>
              <a:t>ndi</a:t>
            </a:r>
            <a:r>
              <a:rPr lang="en-US" dirty="0" smtClean="0"/>
              <a:t> gaga</a:t>
            </a:r>
          </a:p>
          <a:p>
            <a:r>
              <a:rPr lang="en-US" dirty="0" err="1" smtClean="0"/>
              <a:t>Tithira</a:t>
            </a:r>
            <a:r>
              <a:rPr lang="en-US" dirty="0" smtClean="0"/>
              <a:t> </a:t>
            </a:r>
            <a:r>
              <a:rPr lang="en-US" dirty="0" err="1" smtClean="0"/>
              <a:t>madzi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Tidifinya</a:t>
            </a:r>
            <a:r>
              <a:rPr lang="en-US" dirty="0" smtClean="0"/>
              <a:t> pa </a:t>
            </a:r>
            <a:r>
              <a:rPr lang="en-US" dirty="0" err="1" smtClean="0"/>
              <a:t>lata</a:t>
            </a:r>
            <a:r>
              <a:rPr lang="en-US" dirty="0" smtClean="0"/>
              <a:t> </a:t>
            </a:r>
            <a:r>
              <a:rPr lang="en-US" dirty="0" err="1" smtClean="0"/>
              <a:t>lobooola</a:t>
            </a:r>
            <a:endParaRPr lang="en-US" dirty="0" smtClean="0"/>
          </a:p>
          <a:p>
            <a:r>
              <a:rPr lang="en-US" dirty="0" err="1" smtClean="0"/>
              <a:t>Tiyanika</a:t>
            </a:r>
            <a:r>
              <a:rPr lang="en-US" dirty="0" smtClean="0"/>
              <a:t> pa </a:t>
            </a:r>
            <a:r>
              <a:rPr lang="en-US" dirty="0" err="1" smtClean="0"/>
              <a:t>dzuwa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1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Mapangidwe</a:t>
            </a:r>
            <a:r>
              <a:rPr lang="en-US" b="1" dirty="0" smtClean="0"/>
              <a:t> a </a:t>
            </a:r>
            <a:r>
              <a:rPr lang="en-US" b="1" dirty="0" err="1" smtClean="0"/>
              <a:t>chakudya</a:t>
            </a:r>
            <a:r>
              <a:rPr lang="en-US" b="1" dirty="0" smtClean="0"/>
              <a:t> cha </a:t>
            </a:r>
            <a:r>
              <a:rPr lang="en-US" b="1" dirty="0" err="1" smtClean="0"/>
              <a:t>nsomba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4"/>
            <a:ext cx="11353800" cy="5032375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 smtClean="0"/>
              <a:t>Zipangizo</a:t>
            </a:r>
            <a:endParaRPr lang="en-US" b="1" dirty="0" smtClean="0"/>
          </a:p>
          <a:p>
            <a:r>
              <a:rPr lang="en-US" dirty="0" err="1" smtClean="0"/>
              <a:t>Lata</a:t>
            </a:r>
            <a:r>
              <a:rPr lang="en-US" dirty="0" smtClean="0"/>
              <a:t> </a:t>
            </a:r>
            <a:r>
              <a:rPr lang="en-US" dirty="0" err="1" smtClean="0"/>
              <a:t>loboola</a:t>
            </a:r>
            <a:r>
              <a:rPr lang="en-US" dirty="0" smtClean="0"/>
              <a:t> </a:t>
            </a:r>
            <a:r>
              <a:rPr lang="en-US" dirty="0" err="1" smtClean="0"/>
              <a:t>ndi</a:t>
            </a:r>
            <a:r>
              <a:rPr lang="en-US" dirty="0" smtClean="0"/>
              <a:t> </a:t>
            </a:r>
            <a:r>
              <a:rPr lang="en-US" dirty="0" err="1" smtClean="0"/>
              <a:t>mnsomali</a:t>
            </a:r>
            <a:endParaRPr lang="en-US" dirty="0" smtClean="0"/>
          </a:p>
          <a:p>
            <a:r>
              <a:rPr lang="en-US" dirty="0" err="1" smtClean="0"/>
              <a:t>Botolo</a:t>
            </a:r>
            <a:r>
              <a:rPr lang="en-US" dirty="0" smtClean="0"/>
              <a:t> </a:t>
            </a:r>
            <a:r>
              <a:rPr lang="en-US" dirty="0" err="1" smtClean="0"/>
              <a:t>loboola</a:t>
            </a:r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3371" y="1280161"/>
            <a:ext cx="7108629" cy="557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7012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Madyetsedwe</a:t>
            </a:r>
            <a:r>
              <a:rPr lang="en-US" b="1" dirty="0" smtClean="0"/>
              <a:t> </a:t>
            </a:r>
            <a:r>
              <a:rPr lang="en-US" b="1" dirty="0" err="1" smtClean="0"/>
              <a:t>ansomba</a:t>
            </a:r>
            <a:r>
              <a:rPr lang="en-US" b="1" dirty="0" smtClean="0"/>
              <a:t> </a:t>
            </a:r>
            <a:r>
              <a:rPr lang="en-US" b="1" dirty="0" err="1" smtClean="0"/>
              <a:t>oyenera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Nsoma</a:t>
            </a:r>
            <a:r>
              <a:rPr lang="en-US" dirty="0" smtClean="0"/>
              <a:t> </a:t>
            </a:r>
            <a:r>
              <a:rPr lang="en-US" dirty="0" err="1" smtClean="0"/>
              <a:t>zimadyetsedwa</a:t>
            </a:r>
            <a:r>
              <a:rPr lang="en-US" dirty="0" smtClean="0"/>
              <a:t> </a:t>
            </a:r>
            <a:r>
              <a:rPr lang="en-US" dirty="0" err="1" smtClean="0"/>
              <a:t>tsiku</a:t>
            </a:r>
            <a:r>
              <a:rPr lang="en-US" dirty="0" smtClean="0"/>
              <a:t> </a:t>
            </a:r>
            <a:r>
              <a:rPr lang="en-US" dirty="0" err="1" smtClean="0"/>
              <a:t>ndi</a:t>
            </a:r>
            <a:r>
              <a:rPr lang="en-US" dirty="0" smtClean="0"/>
              <a:t> </a:t>
            </a:r>
            <a:r>
              <a:rPr lang="en-US" dirty="0" err="1" smtClean="0"/>
              <a:t>tsiku</a:t>
            </a:r>
            <a:r>
              <a:rPr lang="en-US" dirty="0" smtClean="0"/>
              <a:t> pa </a:t>
            </a:r>
            <a:r>
              <a:rPr lang="en-US" dirty="0" err="1" smtClean="0"/>
              <a:t>nthawi</a:t>
            </a:r>
            <a:r>
              <a:rPr lang="en-US" dirty="0" smtClean="0"/>
              <a:t> </a:t>
            </a:r>
            <a:r>
              <a:rPr lang="en-US" dirty="0" err="1" smtClean="0"/>
              <a:t>imodzimodzi</a:t>
            </a:r>
            <a:endParaRPr lang="en-US" dirty="0" smtClean="0"/>
          </a:p>
          <a:p>
            <a:r>
              <a:rPr lang="en-US" dirty="0" err="1" smtClean="0"/>
              <a:t>Kudyetsera</a:t>
            </a:r>
            <a:r>
              <a:rPr lang="en-US" dirty="0" smtClean="0"/>
              <a:t> </a:t>
            </a:r>
            <a:r>
              <a:rPr lang="en-US" dirty="0" err="1" smtClean="0"/>
              <a:t>mmawa</a:t>
            </a:r>
            <a:r>
              <a:rPr lang="en-US" dirty="0" smtClean="0"/>
              <a:t> </a:t>
            </a:r>
            <a:r>
              <a:rPr lang="en-US" dirty="0" err="1" smtClean="0"/>
              <a:t>ndi</a:t>
            </a:r>
            <a:r>
              <a:rPr lang="en-US" dirty="0" smtClean="0"/>
              <a:t> </a:t>
            </a:r>
            <a:r>
              <a:rPr lang="en-US" dirty="0" err="1" smtClean="0"/>
              <a:t>madzulo</a:t>
            </a:r>
            <a:endParaRPr lang="en-US" dirty="0" smtClean="0"/>
          </a:p>
          <a:p>
            <a:r>
              <a:rPr lang="en-US" dirty="0" err="1" smtClean="0"/>
              <a:t>Kuchuluka</a:t>
            </a:r>
            <a:r>
              <a:rPr lang="en-US" dirty="0" smtClean="0"/>
              <a:t> </a:t>
            </a:r>
            <a:r>
              <a:rPr lang="en-US" dirty="0" err="1" smtClean="0"/>
              <a:t>kwa</a:t>
            </a:r>
            <a:r>
              <a:rPr lang="en-US" dirty="0" smtClean="0"/>
              <a:t> </a:t>
            </a:r>
            <a:r>
              <a:rPr lang="en-US" dirty="0" err="1" smtClean="0"/>
              <a:t>chakudza</a:t>
            </a:r>
            <a:r>
              <a:rPr lang="en-US" dirty="0" smtClean="0"/>
              <a:t> </a:t>
            </a:r>
            <a:r>
              <a:rPr lang="en-US" dirty="0" err="1" smtClean="0"/>
              <a:t>kumatengera</a:t>
            </a:r>
            <a:r>
              <a:rPr lang="en-US" dirty="0" smtClean="0"/>
              <a:t> </a:t>
            </a:r>
            <a:r>
              <a:rPr lang="en-US" dirty="0" err="1" smtClean="0"/>
              <a:t>makulidwe</a:t>
            </a:r>
            <a:r>
              <a:rPr lang="en-US" dirty="0" smtClean="0"/>
              <a:t> </a:t>
            </a:r>
            <a:r>
              <a:rPr lang="en-US" dirty="0" err="1" smtClean="0"/>
              <a:t>nsomba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655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Zinthu</a:t>
            </a:r>
            <a:r>
              <a:rPr lang="en-US" b="1" dirty="0" smtClean="0"/>
              <a:t> </a:t>
            </a:r>
            <a:r>
              <a:rPr lang="en-US" b="1" dirty="0" err="1" smtClean="0"/>
              <a:t>zina</a:t>
            </a:r>
            <a:r>
              <a:rPr lang="en-US" b="1" dirty="0" smtClean="0"/>
              <a:t> </a:t>
            </a:r>
            <a:r>
              <a:rPr lang="en-US" b="1" dirty="0" err="1" smtClean="0"/>
              <a:t>zoyenera</a:t>
            </a:r>
            <a:r>
              <a:rPr lang="en-US" b="1" dirty="0" smtClean="0"/>
              <a:t> </a:t>
            </a:r>
            <a:r>
              <a:rPr lang="en-US" b="1" dirty="0" err="1" smtClean="0"/>
              <a:t>kudziwa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n-US" dirty="0" err="1" smtClean="0"/>
              <a:t>Malo</a:t>
            </a:r>
            <a:r>
              <a:rPr lang="en-US" dirty="0" smtClean="0"/>
              <a:t> </a:t>
            </a:r>
            <a:r>
              <a:rPr lang="en-US" dirty="0" err="1" smtClean="0"/>
              <a:t>ozungulira</a:t>
            </a:r>
            <a:r>
              <a:rPr lang="en-US" dirty="0" smtClean="0"/>
              <a:t> </a:t>
            </a:r>
            <a:r>
              <a:rPr lang="en-US" dirty="0" err="1" smtClean="0"/>
              <a:t>damu</a:t>
            </a:r>
            <a:r>
              <a:rPr lang="en-US" dirty="0" smtClean="0"/>
              <a:t> </a:t>
            </a:r>
            <a:r>
              <a:rPr lang="en-US" dirty="0" err="1" smtClean="0"/>
              <a:t>ayenera</a:t>
            </a:r>
            <a:r>
              <a:rPr lang="en-US" dirty="0" smtClean="0"/>
              <a:t> </a:t>
            </a:r>
            <a:r>
              <a:rPr lang="en-US" dirty="0" err="1" smtClean="0"/>
              <a:t>kutchetchedwa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Damu</a:t>
            </a:r>
            <a:r>
              <a:rPr lang="en-US" dirty="0" smtClean="0"/>
              <a:t> </a:t>
            </a:r>
            <a:r>
              <a:rPr lang="en-US" dirty="0" err="1" smtClean="0"/>
              <a:t>siliyenera</a:t>
            </a:r>
            <a:r>
              <a:rPr lang="en-US" dirty="0" smtClean="0"/>
              <a:t> </a:t>
            </a:r>
            <a:r>
              <a:rPr lang="en-US" dirty="0" err="1" smtClean="0"/>
              <a:t>kukhala</a:t>
            </a:r>
            <a:r>
              <a:rPr lang="en-US" dirty="0" smtClean="0"/>
              <a:t> pa </a:t>
            </a:r>
            <a:r>
              <a:rPr lang="en-US" dirty="0" err="1" smtClean="0"/>
              <a:t>mthuzi</a:t>
            </a:r>
            <a:r>
              <a:rPr lang="en-US" dirty="0" smtClean="0"/>
              <a:t> (</a:t>
            </a:r>
            <a:r>
              <a:rPr lang="en-US" dirty="0" err="1" smtClean="0"/>
              <a:t>pansi</a:t>
            </a:r>
            <a:r>
              <a:rPr lang="en-US" dirty="0" smtClean="0"/>
              <a:t> pa </a:t>
            </a:r>
            <a:r>
              <a:rPr lang="en-US" dirty="0" err="1" smtClean="0"/>
              <a:t>mitengo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Udzu</a:t>
            </a:r>
            <a:r>
              <a:rPr lang="en-US" dirty="0" smtClean="0"/>
              <a:t> </a:t>
            </a:r>
            <a:r>
              <a:rPr lang="en-US" dirty="0" err="1" smtClean="0"/>
              <a:t>omera</a:t>
            </a:r>
            <a:r>
              <a:rPr lang="en-US" dirty="0" smtClean="0"/>
              <a:t> </a:t>
            </a:r>
            <a:r>
              <a:rPr lang="en-US" dirty="0" err="1" smtClean="0"/>
              <a:t>mudamu</a:t>
            </a:r>
            <a:r>
              <a:rPr lang="en-US" dirty="0" smtClean="0"/>
              <a:t> </a:t>
            </a:r>
            <a:r>
              <a:rPr lang="en-US" dirty="0" err="1" smtClean="0"/>
              <a:t>umayenera</a:t>
            </a:r>
            <a:r>
              <a:rPr lang="en-US" dirty="0" smtClean="0"/>
              <a:t> </a:t>
            </a:r>
            <a:r>
              <a:rPr lang="en-US" dirty="0" err="1" smtClean="0"/>
              <a:t>kuchotsedwa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5953" y="1825624"/>
            <a:ext cx="5450541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33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7863"/>
          </a:xfrm>
        </p:spPr>
        <p:txBody>
          <a:bodyPr/>
          <a:lstStyle/>
          <a:p>
            <a:r>
              <a:rPr lang="en-US" b="1" dirty="0" err="1" smtClean="0"/>
              <a:t>Udzu</a:t>
            </a:r>
            <a:r>
              <a:rPr lang="en-US" b="1" dirty="0" smtClean="0"/>
              <a:t> </a:t>
            </a:r>
            <a:r>
              <a:rPr lang="en-US" b="1" dirty="0" err="1" smtClean="0"/>
              <a:t>omera</a:t>
            </a:r>
            <a:r>
              <a:rPr lang="en-US" b="1" dirty="0" smtClean="0"/>
              <a:t> mu </a:t>
            </a:r>
            <a:r>
              <a:rPr lang="en-US" b="1" dirty="0" err="1" smtClean="0"/>
              <a:t>damu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111624"/>
            <a:ext cx="12192000" cy="574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5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Udzu</a:t>
            </a:r>
            <a:r>
              <a:rPr lang="en-US" dirty="0" smtClean="0"/>
              <a:t> </a:t>
            </a:r>
            <a:r>
              <a:rPr lang="en-US" dirty="0" err="1" smtClean="0"/>
              <a:t>omera</a:t>
            </a:r>
            <a:r>
              <a:rPr lang="en-US" dirty="0" smtClean="0"/>
              <a:t> mu </a:t>
            </a:r>
            <a:r>
              <a:rPr lang="en-US" dirty="0" err="1" smtClean="0"/>
              <a:t>damu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690689"/>
            <a:ext cx="12192000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3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58587"/>
            <a:ext cx="9144000" cy="1470213"/>
          </a:xfrm>
        </p:spPr>
        <p:txBody>
          <a:bodyPr>
            <a:normAutofit fontScale="90000"/>
          </a:bodyPr>
          <a:lstStyle/>
          <a:p>
            <a:pPr algn="just"/>
            <a:r>
              <a:rPr lang="en-US" b="1" dirty="0" err="1" smtClean="0"/>
              <a:t>zinthu</a:t>
            </a:r>
            <a:r>
              <a:rPr lang="en-US" b="1" dirty="0" smtClean="0"/>
              <a:t> </a:t>
            </a:r>
            <a:r>
              <a:rPr lang="en-US" b="1" dirty="0" err="1" smtClean="0"/>
              <a:t>zoyenera</a:t>
            </a:r>
            <a:r>
              <a:rPr lang="en-US" b="1" dirty="0" smtClean="0"/>
              <a:t> </a:t>
            </a:r>
            <a:r>
              <a:rPr lang="en-US" b="1" dirty="0" err="1" smtClean="0"/>
              <a:t>kuziwa</a:t>
            </a:r>
            <a:r>
              <a:rPr lang="en-US" b="1" dirty="0" smtClean="0"/>
              <a:t> </a:t>
            </a:r>
            <a:r>
              <a:rPr lang="en-US" b="1" dirty="0" err="1" smtClean="0"/>
              <a:t>tisanayambe</a:t>
            </a:r>
            <a:r>
              <a:rPr lang="en-US" b="1" dirty="0" smtClean="0"/>
              <a:t> </a:t>
            </a:r>
            <a:r>
              <a:rPr lang="en-US" b="1" dirty="0" err="1" smtClean="0"/>
              <a:t>kuweta</a:t>
            </a:r>
            <a:r>
              <a:rPr lang="en-US" b="1" dirty="0" smtClean="0"/>
              <a:t> </a:t>
            </a:r>
            <a:r>
              <a:rPr lang="en-US" b="1" dirty="0" err="1" smtClean="0"/>
              <a:t>nsomba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259106"/>
            <a:ext cx="9144000" cy="4598894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err="1" smtClean="0"/>
              <a:t>Kuphwetsa</a:t>
            </a:r>
            <a:r>
              <a:rPr lang="en-US" dirty="0" smtClean="0"/>
              <a:t> </a:t>
            </a:r>
            <a:r>
              <a:rPr lang="en-US" dirty="0" err="1" smtClean="0"/>
              <a:t>damu</a:t>
            </a:r>
            <a:endParaRPr lang="en-US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err="1" smtClean="0"/>
              <a:t>Kukhala</a:t>
            </a:r>
            <a:r>
              <a:rPr lang="en-US" dirty="0" smtClean="0"/>
              <a:t> </a:t>
            </a:r>
            <a:r>
              <a:rPr lang="en-US" dirty="0" err="1" smtClean="0"/>
              <a:t>ndi</a:t>
            </a:r>
            <a:r>
              <a:rPr lang="en-US" dirty="0" smtClean="0"/>
              <a:t> </a:t>
            </a:r>
            <a:r>
              <a:rPr lang="en-US" dirty="0" err="1" smtClean="0"/>
              <a:t>madzi</a:t>
            </a:r>
            <a:r>
              <a:rPr lang="en-US" dirty="0" smtClean="0"/>
              <a:t> </a:t>
            </a:r>
            <a:r>
              <a:rPr lang="en-US" dirty="0" err="1" smtClean="0"/>
              <a:t>oyenera</a:t>
            </a:r>
            <a:r>
              <a:rPr lang="en-US" dirty="0" smtClean="0"/>
              <a:t> mu </a:t>
            </a:r>
            <a:r>
              <a:rPr lang="en-US" dirty="0" err="1" smtClean="0"/>
              <a:t>damu</a:t>
            </a:r>
            <a:endParaRPr lang="en-US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err="1" smtClean="0"/>
              <a:t>Kuika</a:t>
            </a:r>
            <a:r>
              <a:rPr lang="en-US" dirty="0" smtClean="0"/>
              <a:t> </a:t>
            </a:r>
            <a:r>
              <a:rPr lang="en-US" dirty="0" err="1" smtClean="0"/>
              <a:t>nsomba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mbewu</a:t>
            </a:r>
            <a:r>
              <a:rPr lang="en-US" dirty="0" smtClean="0"/>
              <a:t> </a:t>
            </a:r>
            <a:r>
              <a:rPr lang="en-US" dirty="0" err="1" smtClean="0"/>
              <a:t>mudamu</a:t>
            </a:r>
            <a:endParaRPr lang="en-US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err="1" smtClean="0"/>
              <a:t>Kuthira</a:t>
            </a:r>
            <a:r>
              <a:rPr lang="en-US" dirty="0" smtClean="0"/>
              <a:t> </a:t>
            </a:r>
            <a:r>
              <a:rPr lang="en-US" dirty="0" err="1" smtClean="0"/>
              <a:t>layimu</a:t>
            </a:r>
            <a:endParaRPr lang="en-US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err="1" smtClean="0"/>
              <a:t>Kuthira</a:t>
            </a:r>
            <a:r>
              <a:rPr lang="en-US" dirty="0" smtClean="0"/>
              <a:t> </a:t>
            </a:r>
            <a:r>
              <a:rPr lang="en-US" dirty="0" err="1" smtClean="0"/>
              <a:t>manyowa</a:t>
            </a:r>
            <a:endParaRPr lang="en-US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err="1" smtClean="0"/>
              <a:t>Kapangidwe</a:t>
            </a:r>
            <a:r>
              <a:rPr lang="en-US" dirty="0" smtClean="0"/>
              <a:t> </a:t>
            </a:r>
            <a:r>
              <a:rPr lang="en-US" dirty="0" err="1" smtClean="0"/>
              <a:t>ka</a:t>
            </a:r>
            <a:r>
              <a:rPr lang="en-US" dirty="0" smtClean="0"/>
              <a:t> </a:t>
            </a:r>
            <a:r>
              <a:rPr lang="en-US" dirty="0" err="1" smtClean="0"/>
              <a:t>chakudya</a:t>
            </a:r>
            <a:r>
              <a:rPr lang="en-US" dirty="0" smtClean="0"/>
              <a:t> cha </a:t>
            </a:r>
            <a:r>
              <a:rPr lang="en-US" dirty="0" err="1" smtClean="0"/>
              <a:t>nsomba</a:t>
            </a:r>
            <a:endParaRPr lang="en-US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err="1" smtClean="0"/>
              <a:t>kudyetsera</a:t>
            </a:r>
            <a:r>
              <a:rPr lang="en-US" dirty="0" smtClean="0"/>
              <a:t> </a:t>
            </a:r>
            <a:r>
              <a:rPr lang="en-US" dirty="0" err="1" smtClean="0"/>
              <a:t>nsomba</a:t>
            </a:r>
            <a:r>
              <a:rPr lang="en-US" dirty="0" smtClean="0"/>
              <a:t> </a:t>
            </a:r>
            <a:r>
              <a:rPr lang="en-US" dirty="0" err="1" smtClean="0"/>
              <a:t>moyenera</a:t>
            </a:r>
            <a:endParaRPr lang="en-US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err="1" smtClean="0"/>
              <a:t>Kuteteza</a:t>
            </a:r>
            <a:r>
              <a:rPr lang="en-US" dirty="0" smtClean="0"/>
              <a:t> </a:t>
            </a:r>
            <a:r>
              <a:rPr lang="en-US" dirty="0" err="1" smtClean="0"/>
              <a:t>nsoma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mu </a:t>
            </a:r>
            <a:r>
              <a:rPr lang="en-US" dirty="0" err="1" smtClean="0"/>
              <a:t>damu</a:t>
            </a:r>
            <a:r>
              <a:rPr lang="en-US" dirty="0" smtClean="0"/>
              <a:t> </a:t>
            </a:r>
            <a:r>
              <a:rPr lang="en-US" dirty="0" err="1" smtClean="0"/>
              <a:t>ku</a:t>
            </a:r>
            <a:r>
              <a:rPr lang="en-US" dirty="0" smtClean="0"/>
              <a:t> </a:t>
            </a:r>
            <a:r>
              <a:rPr lang="en-US" smtClean="0"/>
              <a:t>zilombo</a:t>
            </a:r>
            <a:endParaRPr lang="en-US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err="1" smtClean="0"/>
              <a:t>Kukolola</a:t>
            </a:r>
            <a:r>
              <a:rPr lang="en-US" dirty="0" smtClean="0"/>
              <a:t> </a:t>
            </a:r>
            <a:r>
              <a:rPr lang="en-US" dirty="0" err="1" smtClean="0"/>
              <a:t>nsomba</a:t>
            </a:r>
            <a:r>
              <a:rPr lang="en-US" dirty="0" smtClean="0"/>
              <a:t> </a:t>
            </a:r>
            <a:r>
              <a:rPr lang="en-US" dirty="0" err="1" smtClean="0"/>
              <a:t>moyenera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794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Kuipa</a:t>
            </a:r>
            <a:r>
              <a:rPr lang="en-US" b="1" dirty="0" smtClean="0"/>
              <a:t> </a:t>
            </a:r>
            <a:r>
              <a:rPr lang="en-US" b="1" dirty="0" err="1" smtClean="0"/>
              <a:t>kwa</a:t>
            </a:r>
            <a:r>
              <a:rPr lang="en-US" b="1" dirty="0" smtClean="0"/>
              <a:t> </a:t>
            </a:r>
            <a:r>
              <a:rPr lang="en-US" b="1" dirty="0" err="1" smtClean="0"/>
              <a:t>udzu</a:t>
            </a:r>
            <a:r>
              <a:rPr lang="en-US" b="1" dirty="0" smtClean="0"/>
              <a:t> </a:t>
            </a:r>
            <a:r>
              <a:rPr lang="en-US" b="1" dirty="0" err="1" smtClean="0"/>
              <a:t>omera</a:t>
            </a:r>
            <a:r>
              <a:rPr lang="en-US" b="1" dirty="0" smtClean="0"/>
              <a:t> mu </a:t>
            </a:r>
            <a:r>
              <a:rPr lang="en-US" b="1" dirty="0" err="1" smtClean="0"/>
              <a:t>damu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5032376"/>
          </a:xfrm>
        </p:spPr>
        <p:txBody>
          <a:bodyPr/>
          <a:lstStyle/>
          <a:p>
            <a:r>
              <a:rPr lang="en-US" dirty="0" err="1" smtClean="0"/>
              <a:t>Umatchinga</a:t>
            </a:r>
            <a:r>
              <a:rPr lang="en-US" dirty="0" smtClean="0"/>
              <a:t> </a:t>
            </a:r>
            <a:r>
              <a:rPr lang="en-US" dirty="0" err="1" smtClean="0"/>
              <a:t>nsomba</a:t>
            </a:r>
            <a:r>
              <a:rPr lang="en-US" dirty="0" smtClean="0"/>
              <a:t> </a:t>
            </a:r>
            <a:r>
              <a:rPr lang="en-US" dirty="0" err="1" smtClean="0"/>
              <a:t>ku</a:t>
            </a:r>
            <a:r>
              <a:rPr lang="en-US" dirty="0" smtClean="0"/>
              <a:t> </a:t>
            </a:r>
            <a:r>
              <a:rPr lang="en-US" dirty="0" err="1" smtClean="0"/>
              <a:t>dzuwa</a:t>
            </a:r>
            <a:r>
              <a:rPr lang="en-US" dirty="0" smtClean="0"/>
              <a:t> </a:t>
            </a:r>
            <a:r>
              <a:rPr lang="en-US" dirty="0" err="1" smtClean="0"/>
              <a:t>dzuwa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Umatulusa</a:t>
            </a:r>
            <a:r>
              <a:rPr lang="en-US" dirty="0" smtClean="0"/>
              <a:t> </a:t>
            </a:r>
            <a:r>
              <a:rPr lang="en-US" dirty="0" err="1" smtClean="0"/>
              <a:t>mpweya</a:t>
            </a:r>
            <a:r>
              <a:rPr lang="en-US" dirty="0" smtClean="0"/>
              <a:t> </a:t>
            </a:r>
            <a:r>
              <a:rPr lang="en-US" dirty="0" err="1" smtClean="0"/>
              <a:t>oyipa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Umapangisa</a:t>
            </a:r>
            <a:r>
              <a:rPr lang="en-US" dirty="0" smtClean="0"/>
              <a:t> </a:t>
            </a:r>
            <a:r>
              <a:rPr lang="en-US" dirty="0" err="1" smtClean="0"/>
              <a:t>kukolola</a:t>
            </a:r>
            <a:r>
              <a:rPr lang="en-US" dirty="0" smtClean="0"/>
              <a:t> </a:t>
            </a:r>
            <a:r>
              <a:rPr lang="en-US" dirty="0" err="1" smtClean="0"/>
              <a:t>nsomba</a:t>
            </a:r>
            <a:r>
              <a:rPr lang="en-US" dirty="0" smtClean="0"/>
              <a:t> </a:t>
            </a:r>
            <a:r>
              <a:rPr lang="en-US" dirty="0" err="1" smtClean="0"/>
              <a:t>kukhala</a:t>
            </a:r>
            <a:r>
              <a:rPr lang="en-US" dirty="0" smtClean="0"/>
              <a:t> </a:t>
            </a:r>
            <a:r>
              <a:rPr lang="en-US" dirty="0" err="1" smtClean="0"/>
              <a:t>kovuta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Umaononga</a:t>
            </a:r>
            <a:r>
              <a:rPr lang="en-US" dirty="0" smtClean="0"/>
              <a:t> </a:t>
            </a:r>
            <a:r>
              <a:rPr lang="en-US" dirty="0" err="1" smtClean="0"/>
              <a:t>chonde</a:t>
            </a:r>
            <a:r>
              <a:rPr lang="en-US" dirty="0" smtClean="0"/>
              <a:t> cha mu </a:t>
            </a:r>
            <a:r>
              <a:rPr lang="en-US" dirty="0" err="1" smtClean="0"/>
              <a:t>damu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31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Kuteteza</a:t>
            </a:r>
            <a:r>
              <a:rPr lang="en-US" b="1" dirty="0" smtClean="0"/>
              <a:t> </a:t>
            </a:r>
            <a:r>
              <a:rPr lang="en-US" b="1" dirty="0" err="1" smtClean="0"/>
              <a:t>damu</a:t>
            </a:r>
            <a:r>
              <a:rPr lang="en-US" b="1" dirty="0" smtClean="0"/>
              <a:t> </a:t>
            </a:r>
            <a:r>
              <a:rPr lang="en-US" b="1" dirty="0" err="1" smtClean="0"/>
              <a:t>lathu</a:t>
            </a:r>
            <a:r>
              <a:rPr lang="en-US" b="1" dirty="0" smtClean="0"/>
              <a:t> </a:t>
            </a:r>
            <a:r>
              <a:rPr lang="en-US" b="1" dirty="0" err="1" smtClean="0"/>
              <a:t>ku</a:t>
            </a:r>
            <a:r>
              <a:rPr lang="en-US" b="1" dirty="0" smtClean="0"/>
              <a:t> </a:t>
            </a:r>
            <a:r>
              <a:rPr lang="en-US" b="1" dirty="0" err="1" smtClean="0"/>
              <a:t>zilombo</a:t>
            </a:r>
            <a:r>
              <a:rPr lang="en-US" b="1" dirty="0" smtClean="0"/>
              <a:t> </a:t>
            </a:r>
            <a:r>
              <a:rPr lang="en-US" b="1" dirty="0" err="1" smtClean="0"/>
              <a:t>monga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426414"/>
              </p:ext>
            </p:extLst>
          </p:nvPr>
        </p:nvGraphicFramePr>
        <p:xfrm>
          <a:off x="574766" y="1690688"/>
          <a:ext cx="11312434" cy="4892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56217"/>
                <a:gridCol w="5656217"/>
              </a:tblGrid>
              <a:tr h="698999">
                <a:tc>
                  <a:txBody>
                    <a:bodyPr/>
                    <a:lstStyle/>
                    <a:p>
                      <a:r>
                        <a:rPr lang="en-US" sz="3200" b="1" dirty="0" err="1" smtClean="0"/>
                        <a:t>zilombo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err="1" smtClean="0"/>
                        <a:t>matetezedwe</a:t>
                      </a:r>
                      <a:endParaRPr lang="en-US" sz="3200" b="1" dirty="0"/>
                    </a:p>
                  </a:txBody>
                  <a:tcPr/>
                </a:tc>
              </a:tr>
              <a:tr h="698999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katumbu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Mpanda</a:t>
                      </a:r>
                      <a:r>
                        <a:rPr lang="en-US" sz="3200" dirty="0" smtClean="0"/>
                        <a:t>/matching/</a:t>
                      </a:r>
                      <a:r>
                        <a:rPr lang="en-US" sz="3200" dirty="0" err="1" smtClean="0"/>
                        <a:t>nsampha</a:t>
                      </a:r>
                      <a:endParaRPr lang="en-US" sz="3200" dirty="0"/>
                    </a:p>
                  </a:txBody>
                  <a:tcPr/>
                </a:tc>
              </a:tr>
              <a:tr h="698999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Njoka</a:t>
                      </a:r>
                      <a:endParaRPr lang="en-US" sz="3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Nsampha</a:t>
                      </a:r>
                      <a:r>
                        <a:rPr lang="en-US" sz="3200" dirty="0" smtClean="0"/>
                        <a:t>/</a:t>
                      </a:r>
                      <a:r>
                        <a:rPr lang="en-US" sz="3200" dirty="0" err="1" smtClean="0"/>
                        <a:t>kutchetcha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tchire</a:t>
                      </a:r>
                      <a:endParaRPr lang="en-US" sz="3200" dirty="0"/>
                    </a:p>
                  </a:txBody>
                  <a:tcPr/>
                </a:tc>
              </a:tr>
              <a:tr h="698999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Ng’azi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Kutchetha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tchire</a:t>
                      </a:r>
                      <a:r>
                        <a:rPr lang="en-US" sz="3200" dirty="0" smtClean="0"/>
                        <a:t>/</a:t>
                      </a:r>
                      <a:r>
                        <a:rPr lang="en-US" sz="3200" dirty="0" err="1" smtClean="0"/>
                        <a:t>nsampha</a:t>
                      </a:r>
                      <a:endParaRPr lang="en-US" sz="3200" dirty="0"/>
                    </a:p>
                  </a:txBody>
                  <a:tcPr/>
                </a:tc>
              </a:tr>
              <a:tr h="698999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nkhanu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Kukoka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ndi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ukonde</a:t>
                      </a:r>
                      <a:endParaRPr lang="en-US" sz="3200" dirty="0"/>
                    </a:p>
                  </a:txBody>
                  <a:tcPr/>
                </a:tc>
              </a:tr>
              <a:tr h="698999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achule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Kukoka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ndi</a:t>
                      </a:r>
                      <a:r>
                        <a:rPr lang="en-US" sz="3200" dirty="0" smtClean="0"/>
                        <a:t> </a:t>
                      </a:r>
                      <a:r>
                        <a:rPr lang="en-US" sz="3200" dirty="0" err="1" smtClean="0"/>
                        <a:t>ukonde</a:t>
                      </a:r>
                      <a:endParaRPr lang="en-US" sz="3200" dirty="0"/>
                    </a:p>
                  </a:txBody>
                  <a:tcPr/>
                </a:tc>
              </a:tr>
              <a:tr h="698999"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Nantchengwa</a:t>
                      </a:r>
                      <a:r>
                        <a:rPr lang="en-US" sz="3200" dirty="0" smtClean="0"/>
                        <a:t>(</a:t>
                      </a:r>
                      <a:r>
                        <a:rPr lang="en-US" sz="3200" dirty="0" err="1" smtClean="0"/>
                        <a:t>katawa</a:t>
                      </a:r>
                      <a:r>
                        <a:rPr lang="en-US" sz="3200" dirty="0" smtClean="0"/>
                        <a:t>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/>
                        <a:t>Kuika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baseline="0" dirty="0" err="1" smtClean="0"/>
                        <a:t>zingwe</a:t>
                      </a:r>
                      <a:r>
                        <a:rPr lang="en-US" sz="3200" baseline="0" dirty="0" smtClean="0"/>
                        <a:t> pa </a:t>
                      </a:r>
                      <a:r>
                        <a:rPr lang="en-US" sz="3200" baseline="0" dirty="0" err="1" smtClean="0"/>
                        <a:t>damu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226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Kuteteza</a:t>
            </a:r>
            <a:r>
              <a:rPr lang="en-US" dirty="0" smtClean="0"/>
              <a:t> </a:t>
            </a:r>
            <a:r>
              <a:rPr lang="en-US" dirty="0" err="1" smtClean="0"/>
              <a:t>damu</a:t>
            </a:r>
            <a:r>
              <a:rPr lang="en-US" dirty="0" smtClean="0"/>
              <a:t> </a:t>
            </a:r>
            <a:r>
              <a:rPr lang="en-US" dirty="0" err="1" smtClean="0"/>
              <a:t>ku</a:t>
            </a:r>
            <a:r>
              <a:rPr lang="en-US" dirty="0" smtClean="0"/>
              <a:t> </a:t>
            </a:r>
            <a:r>
              <a:rPr lang="en-US" dirty="0" err="1" smtClean="0"/>
              <a:t>zilombo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n-US" dirty="0" err="1" smtClean="0"/>
              <a:t>Kuteteza</a:t>
            </a:r>
            <a:r>
              <a:rPr lang="en-US" dirty="0" smtClean="0"/>
              <a:t> </a:t>
            </a:r>
            <a:r>
              <a:rPr lang="en-US" dirty="0" err="1" smtClean="0"/>
              <a:t>ku</a:t>
            </a:r>
            <a:r>
              <a:rPr lang="en-US" dirty="0" smtClean="0"/>
              <a:t> </a:t>
            </a:r>
            <a:r>
              <a:rPr lang="en-US" dirty="0" err="1" smtClean="0"/>
              <a:t>Mbalame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Kuteteza</a:t>
            </a:r>
            <a:r>
              <a:rPr lang="en-US" dirty="0" smtClean="0"/>
              <a:t> </a:t>
            </a:r>
            <a:r>
              <a:rPr lang="en-US" dirty="0" err="1" smtClean="0"/>
              <a:t>ku</a:t>
            </a:r>
            <a:r>
              <a:rPr lang="en-US" dirty="0" smtClean="0"/>
              <a:t> Katumbu</a:t>
            </a:r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473524"/>
            <a:ext cx="5956663" cy="4384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6662" y="2338586"/>
            <a:ext cx="6235337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2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Makololedwe</a:t>
            </a:r>
            <a:r>
              <a:rPr lang="en-US" b="1" dirty="0" smtClean="0"/>
              <a:t> </a:t>
            </a:r>
            <a:r>
              <a:rPr lang="en-US" b="1" dirty="0" err="1" smtClean="0"/>
              <a:t>ansomba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n-US" dirty="0" err="1" smtClean="0"/>
              <a:t>Nsomba</a:t>
            </a:r>
            <a:r>
              <a:rPr lang="en-US" dirty="0" smtClean="0"/>
              <a:t> </a:t>
            </a:r>
            <a:r>
              <a:rPr lang="en-US" dirty="0" err="1" smtClean="0"/>
              <a:t>zimakololedwa</a:t>
            </a:r>
            <a:r>
              <a:rPr lang="en-US" dirty="0" smtClean="0"/>
              <a:t> mu </a:t>
            </a:r>
            <a:r>
              <a:rPr lang="en-US" dirty="0" err="1" smtClean="0"/>
              <a:t>njira</a:t>
            </a:r>
            <a:r>
              <a:rPr lang="en-US" dirty="0" smtClean="0"/>
              <a:t> </a:t>
            </a:r>
            <a:r>
              <a:rPr lang="en-US" dirty="0" err="1" smtClean="0"/>
              <a:t>zosiyanasiyana</a:t>
            </a:r>
            <a:endParaRPr lang="en-US" dirty="0" smtClean="0"/>
          </a:p>
          <a:p>
            <a:pPr lvl="1"/>
            <a:r>
              <a:rPr lang="en-US" dirty="0" err="1" smtClean="0"/>
              <a:t>Kukumba</a:t>
            </a:r>
            <a:r>
              <a:rPr lang="en-US" dirty="0" smtClean="0"/>
              <a:t> </a:t>
            </a:r>
            <a:r>
              <a:rPr lang="en-US" dirty="0" err="1" smtClean="0"/>
              <a:t>kadzenje</a:t>
            </a:r>
            <a:r>
              <a:rPr lang="en-US" dirty="0" smtClean="0"/>
              <a:t> mu </a:t>
            </a:r>
            <a:r>
              <a:rPr lang="en-US" dirty="0" err="1" smtClean="0"/>
              <a:t>damu</a:t>
            </a:r>
            <a:r>
              <a:rPr lang="en-US" dirty="0" smtClean="0"/>
              <a:t> </a:t>
            </a:r>
            <a:r>
              <a:rPr lang="en-US" dirty="0" err="1" smtClean="0"/>
              <a:t>ndi</a:t>
            </a:r>
            <a:r>
              <a:rPr lang="en-US" dirty="0" smtClean="0"/>
              <a:t> </a:t>
            </a:r>
            <a:r>
              <a:rPr lang="en-US" dirty="0" err="1" smtClean="0"/>
              <a:t>kuphwesa</a:t>
            </a:r>
            <a:r>
              <a:rPr lang="en-US" dirty="0" smtClean="0"/>
              <a:t> </a:t>
            </a:r>
            <a:r>
              <a:rPr lang="en-US" dirty="0" err="1" smtClean="0"/>
              <a:t>madzi</a:t>
            </a:r>
            <a:r>
              <a:rPr lang="en-US" dirty="0" smtClean="0"/>
              <a:t> </a:t>
            </a:r>
            <a:r>
              <a:rPr lang="en-US" dirty="0" err="1" smtClean="0"/>
              <a:t>kuti</a:t>
            </a:r>
            <a:r>
              <a:rPr lang="en-US" dirty="0" smtClean="0"/>
              <a:t> </a:t>
            </a:r>
            <a:r>
              <a:rPr lang="en-US" dirty="0" err="1" smtClean="0"/>
              <a:t>nsomba</a:t>
            </a:r>
            <a:r>
              <a:rPr lang="en-US" dirty="0" smtClean="0"/>
              <a:t> </a:t>
            </a:r>
            <a:r>
              <a:rPr lang="en-US" dirty="0" err="1" smtClean="0"/>
              <a:t>zonse</a:t>
            </a:r>
            <a:r>
              <a:rPr lang="en-US" dirty="0" smtClean="0"/>
              <a:t> </a:t>
            </a:r>
            <a:r>
              <a:rPr lang="en-US" dirty="0" err="1" smtClean="0"/>
              <a:t>zilowe</a:t>
            </a:r>
            <a:r>
              <a:rPr lang="en-US" dirty="0" smtClean="0"/>
              <a:t> </a:t>
            </a:r>
            <a:r>
              <a:rPr lang="en-US" dirty="0" err="1" smtClean="0"/>
              <a:t>pakadzenjepo</a:t>
            </a:r>
            <a:endParaRPr lang="en-US" dirty="0" smtClean="0"/>
          </a:p>
          <a:p>
            <a:pPr lvl="1"/>
            <a:r>
              <a:rPr lang="en-US" dirty="0" err="1" smtClean="0"/>
              <a:t>Kuphwesa</a:t>
            </a:r>
            <a:r>
              <a:rPr lang="en-US" dirty="0" smtClean="0"/>
              <a:t> </a:t>
            </a:r>
            <a:r>
              <a:rPr lang="en-US" dirty="0" err="1" smtClean="0"/>
              <a:t>madzi</a:t>
            </a:r>
            <a:r>
              <a:rPr lang="en-US" dirty="0" smtClean="0"/>
              <a:t> </a:t>
            </a:r>
            <a:r>
              <a:rPr lang="en-US" dirty="0" err="1" smtClean="0"/>
              <a:t>pang’ono</a:t>
            </a:r>
            <a:r>
              <a:rPr lang="en-US" dirty="0" smtClean="0"/>
              <a:t> </a:t>
            </a:r>
            <a:r>
              <a:rPr lang="en-US" dirty="0" err="1" smtClean="0"/>
              <a:t>nkugwira</a:t>
            </a:r>
            <a:r>
              <a:rPr lang="en-US" dirty="0" smtClean="0"/>
              <a:t> </a:t>
            </a:r>
            <a:r>
              <a:rPr lang="en-US" dirty="0" err="1" smtClean="0"/>
              <a:t>nsomba</a:t>
            </a:r>
            <a:r>
              <a:rPr lang="en-US" dirty="0" smtClean="0"/>
              <a:t> </a:t>
            </a:r>
            <a:r>
              <a:rPr lang="en-US" dirty="0" err="1" smtClean="0"/>
              <a:t>ndi</a:t>
            </a:r>
            <a:r>
              <a:rPr lang="en-US" dirty="0" smtClean="0"/>
              <a:t> </a:t>
            </a:r>
            <a:r>
              <a:rPr lang="en-US" dirty="0" err="1" smtClean="0"/>
              <a:t>ukonde</a:t>
            </a:r>
            <a:endParaRPr lang="en-US" dirty="0" smtClean="0"/>
          </a:p>
          <a:p>
            <a:pPr lvl="1"/>
            <a:r>
              <a:rPr lang="en-US" dirty="0" err="1" smtClean="0"/>
              <a:t>Kugwiritsa</a:t>
            </a:r>
            <a:r>
              <a:rPr lang="en-US" dirty="0" smtClean="0"/>
              <a:t> </a:t>
            </a:r>
            <a:r>
              <a:rPr lang="en-US" dirty="0" err="1" smtClean="0"/>
              <a:t>nchito</a:t>
            </a:r>
            <a:r>
              <a:rPr lang="en-US" dirty="0" smtClean="0"/>
              <a:t> </a:t>
            </a:r>
            <a:r>
              <a:rPr lang="en-US" dirty="0" err="1" smtClean="0"/>
              <a:t>pampu</a:t>
            </a:r>
            <a:r>
              <a:rPr lang="en-US" dirty="0" smtClean="0"/>
              <a:t> 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5259" y="1398495"/>
            <a:ext cx="5257800" cy="545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2132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ZIKOMO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95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Ubwino</a:t>
            </a:r>
            <a:r>
              <a:rPr lang="en-US" b="1" dirty="0" smtClean="0"/>
              <a:t> </a:t>
            </a:r>
            <a:r>
              <a:rPr lang="en-US" b="1" dirty="0" err="1" smtClean="0"/>
              <a:t>wophwetsa</a:t>
            </a:r>
            <a:r>
              <a:rPr lang="en-US" b="1" dirty="0" smtClean="0"/>
              <a:t> </a:t>
            </a:r>
            <a:r>
              <a:rPr lang="en-US" b="1" dirty="0" err="1" smtClean="0"/>
              <a:t>damu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Kupha</a:t>
            </a:r>
            <a:r>
              <a:rPr lang="en-US" dirty="0" smtClean="0"/>
              <a:t> </a:t>
            </a:r>
            <a:r>
              <a:rPr lang="en-US" dirty="0" err="1" smtClean="0"/>
              <a:t>madzira</a:t>
            </a:r>
            <a:r>
              <a:rPr lang="en-US" dirty="0" smtClean="0"/>
              <a:t> a </a:t>
            </a:r>
            <a:r>
              <a:rPr lang="en-US" dirty="0" err="1" smtClean="0"/>
              <a:t>tizilombo</a:t>
            </a:r>
            <a:r>
              <a:rPr lang="en-US" dirty="0" smtClean="0"/>
              <a:t> </a:t>
            </a:r>
            <a:r>
              <a:rPr lang="en-US" dirty="0" err="1" smtClean="0"/>
              <a:t>towononga</a:t>
            </a:r>
            <a:r>
              <a:rPr lang="en-US" dirty="0" smtClean="0"/>
              <a:t> </a:t>
            </a:r>
            <a:r>
              <a:rPr lang="en-US" dirty="0" err="1" smtClean="0"/>
              <a:t>nsomba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Kuchosa</a:t>
            </a:r>
            <a:r>
              <a:rPr lang="en-US" dirty="0" smtClean="0"/>
              <a:t> </a:t>
            </a:r>
            <a:r>
              <a:rPr lang="en-US" dirty="0" err="1" smtClean="0"/>
              <a:t>nsomba</a:t>
            </a:r>
            <a:r>
              <a:rPr lang="en-US" dirty="0" smtClean="0"/>
              <a:t> </a:t>
            </a:r>
            <a:r>
              <a:rPr lang="en-US" dirty="0" err="1" smtClean="0"/>
              <a:t>zosalira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Kuthandiza</a:t>
            </a:r>
            <a:r>
              <a:rPr lang="en-US" dirty="0" smtClean="0"/>
              <a:t> </a:t>
            </a:r>
            <a:r>
              <a:rPr lang="en-US" dirty="0" err="1" smtClean="0"/>
              <a:t>kuwolerana</a:t>
            </a:r>
            <a:r>
              <a:rPr lang="en-US" dirty="0" smtClean="0"/>
              <a:t> </a:t>
            </a:r>
            <a:r>
              <a:rPr lang="en-US" dirty="0" err="1" smtClean="0"/>
              <a:t>kwa</a:t>
            </a:r>
            <a:r>
              <a:rPr lang="en-US" dirty="0" smtClean="0"/>
              <a:t> </a:t>
            </a:r>
            <a:r>
              <a:rPr lang="en-US" dirty="0" err="1" smtClean="0"/>
              <a:t>manyowa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29527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09129" y="0"/>
            <a:ext cx="6239436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809129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70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kuthira</a:t>
            </a:r>
            <a:r>
              <a:rPr lang="en-US" b="1" dirty="0" smtClean="0"/>
              <a:t> </a:t>
            </a:r>
            <a:r>
              <a:rPr lang="en-US" b="1" dirty="0" err="1" smtClean="0"/>
              <a:t>layimu</a:t>
            </a:r>
            <a:r>
              <a:rPr lang="en-US" b="1" dirty="0" smtClean="0"/>
              <a:t>/</a:t>
            </a:r>
            <a:r>
              <a:rPr lang="en-US" b="1" dirty="0" err="1" smtClean="0"/>
              <a:t>phulusa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Layimu</a:t>
            </a:r>
            <a:r>
              <a:rPr lang="en-US" dirty="0" smtClean="0"/>
              <a:t> </a:t>
            </a:r>
            <a:r>
              <a:rPr lang="en-US" dirty="0" err="1" smtClean="0"/>
              <a:t>athiridwe</a:t>
            </a:r>
            <a:r>
              <a:rPr lang="en-US" dirty="0" smtClean="0"/>
              <a:t> </a:t>
            </a:r>
            <a:r>
              <a:rPr lang="en-US" dirty="0" err="1" smtClean="0"/>
              <a:t>patasala</a:t>
            </a:r>
            <a:r>
              <a:rPr lang="en-US" dirty="0" smtClean="0"/>
              <a:t> </a:t>
            </a:r>
            <a:r>
              <a:rPr lang="en-US" dirty="0" err="1" smtClean="0"/>
              <a:t>masabata</a:t>
            </a:r>
            <a:r>
              <a:rPr lang="en-US" dirty="0" smtClean="0"/>
              <a:t> </a:t>
            </a:r>
            <a:r>
              <a:rPr lang="en-US" dirty="0" err="1" smtClean="0"/>
              <a:t>awiri</a:t>
            </a:r>
            <a:r>
              <a:rPr lang="en-US" dirty="0" smtClean="0"/>
              <a:t> </a:t>
            </a:r>
            <a:r>
              <a:rPr lang="en-US" dirty="0" err="1" smtClean="0"/>
              <a:t>kuti</a:t>
            </a:r>
            <a:r>
              <a:rPr lang="en-US" dirty="0" smtClean="0"/>
              <a:t> </a:t>
            </a:r>
            <a:r>
              <a:rPr lang="en-US" dirty="0" err="1" smtClean="0"/>
              <a:t>tiyike</a:t>
            </a:r>
            <a:r>
              <a:rPr lang="en-US" dirty="0" smtClean="0"/>
              <a:t> </a:t>
            </a:r>
            <a:r>
              <a:rPr lang="en-US" dirty="0" err="1" smtClean="0"/>
              <a:t>nsomba</a:t>
            </a:r>
            <a:r>
              <a:rPr lang="en-US" dirty="0" smtClean="0"/>
              <a:t> mu </a:t>
            </a:r>
            <a:r>
              <a:rPr lang="en-US" dirty="0" err="1" smtClean="0"/>
              <a:t>damu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Amachosa</a:t>
            </a:r>
            <a:r>
              <a:rPr lang="en-US" dirty="0" smtClean="0"/>
              <a:t> </a:t>
            </a:r>
            <a:r>
              <a:rPr lang="en-US" dirty="0" err="1" smtClean="0"/>
              <a:t>asidi</a:t>
            </a:r>
            <a:r>
              <a:rPr lang="en-US" dirty="0" smtClean="0"/>
              <a:t> </a:t>
            </a:r>
            <a:r>
              <a:rPr lang="en-US" dirty="0" err="1" smtClean="0"/>
              <a:t>wa</a:t>
            </a:r>
            <a:r>
              <a:rPr lang="en-US" dirty="0" smtClean="0"/>
              <a:t> </a:t>
            </a:r>
            <a:r>
              <a:rPr lang="en-US" dirty="0" err="1" smtClean="0"/>
              <a:t>munthaka</a:t>
            </a:r>
            <a:r>
              <a:rPr lang="en-US" dirty="0" smtClean="0"/>
              <a:t> </a:t>
            </a:r>
            <a:r>
              <a:rPr lang="en-US" dirty="0" err="1" smtClean="0"/>
              <a:t>yemwe</a:t>
            </a:r>
            <a:r>
              <a:rPr lang="en-US" dirty="0" smtClean="0"/>
              <a:t> </a:t>
            </a:r>
            <a:r>
              <a:rPr lang="en-US" dirty="0" err="1" smtClean="0"/>
              <a:t>amaononga</a:t>
            </a:r>
            <a:r>
              <a:rPr lang="en-US" dirty="0" smtClean="0"/>
              <a:t> </a:t>
            </a:r>
            <a:r>
              <a:rPr lang="en-US" dirty="0" err="1" smtClean="0"/>
              <a:t>nsomba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Amathandiza</a:t>
            </a:r>
            <a:r>
              <a:rPr lang="en-US" dirty="0" smtClean="0"/>
              <a:t> </a:t>
            </a:r>
            <a:r>
              <a:rPr lang="en-US" dirty="0" err="1" smtClean="0"/>
              <a:t>kuti</a:t>
            </a:r>
            <a:r>
              <a:rPr lang="en-US" dirty="0" smtClean="0"/>
              <a:t> </a:t>
            </a:r>
            <a:r>
              <a:rPr lang="en-US" dirty="0" err="1" smtClean="0"/>
              <a:t>manyowa</a:t>
            </a:r>
            <a:r>
              <a:rPr lang="en-US" dirty="0" smtClean="0"/>
              <a:t> </a:t>
            </a:r>
            <a:r>
              <a:rPr lang="en-US" dirty="0" err="1" smtClean="0"/>
              <a:t>agwire</a:t>
            </a:r>
            <a:r>
              <a:rPr lang="en-US" dirty="0" smtClean="0"/>
              <a:t> </a:t>
            </a:r>
            <a:r>
              <a:rPr lang="en-US" dirty="0" err="1" smtClean="0"/>
              <a:t>bwino</a:t>
            </a:r>
            <a:r>
              <a:rPr lang="en-US" dirty="0" smtClean="0"/>
              <a:t> </a:t>
            </a:r>
            <a:r>
              <a:rPr lang="en-US" dirty="0" err="1" smtClean="0"/>
              <a:t>ntchito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Amathandiza</a:t>
            </a:r>
            <a:r>
              <a:rPr lang="en-US" dirty="0" smtClean="0"/>
              <a:t> </a:t>
            </a:r>
            <a:r>
              <a:rPr lang="en-US" dirty="0" err="1" smtClean="0"/>
              <a:t>kupewa</a:t>
            </a:r>
            <a:r>
              <a:rPr lang="en-US" dirty="0" smtClean="0"/>
              <a:t> </a:t>
            </a:r>
            <a:r>
              <a:rPr lang="en-US" dirty="0" err="1" smtClean="0"/>
              <a:t>tizilombo</a:t>
            </a:r>
            <a:r>
              <a:rPr lang="en-US" dirty="0" smtClean="0"/>
              <a:t> </a:t>
            </a:r>
            <a:r>
              <a:rPr lang="en-US" dirty="0" err="1" smtClean="0"/>
              <a:t>towononga</a:t>
            </a:r>
            <a:r>
              <a:rPr lang="en-US" dirty="0" smtClean="0"/>
              <a:t> </a:t>
            </a:r>
            <a:r>
              <a:rPr lang="en-US" dirty="0" err="1" smtClean="0"/>
              <a:t>nsomba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87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Kuthira</a:t>
            </a:r>
            <a:r>
              <a:rPr lang="en-US" dirty="0" smtClean="0"/>
              <a:t> lime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241176"/>
            <a:ext cx="5585011" cy="44823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3212" y="2241176"/>
            <a:ext cx="5768788" cy="448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07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Ubwino</a:t>
            </a:r>
            <a:r>
              <a:rPr lang="en-US" dirty="0" smtClean="0"/>
              <a:t> </a:t>
            </a:r>
            <a:r>
              <a:rPr lang="en-US" dirty="0" err="1" smtClean="0"/>
              <a:t>wothira</a:t>
            </a:r>
            <a:r>
              <a:rPr lang="en-US" dirty="0" smtClean="0"/>
              <a:t> </a:t>
            </a:r>
            <a:r>
              <a:rPr lang="en-US" dirty="0" err="1" smtClean="0"/>
              <a:t>manyowa</a:t>
            </a:r>
            <a:r>
              <a:rPr lang="en-US" dirty="0" smtClean="0"/>
              <a:t> mu </a:t>
            </a:r>
            <a:r>
              <a:rPr lang="en-US" dirty="0" err="1" smtClean="0"/>
              <a:t>damu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n-US" dirty="0" err="1" smtClean="0"/>
              <a:t>amachulusa</a:t>
            </a:r>
            <a:r>
              <a:rPr lang="en-US" dirty="0" smtClean="0"/>
              <a:t> </a:t>
            </a:r>
            <a:r>
              <a:rPr lang="en-US" dirty="0" err="1" smtClean="0"/>
              <a:t>chonde</a:t>
            </a:r>
            <a:r>
              <a:rPr lang="en-US" dirty="0" smtClean="0"/>
              <a:t> cha </a:t>
            </a:r>
            <a:r>
              <a:rPr lang="en-US" dirty="0" err="1" smtClean="0"/>
              <a:t>nthaka</a:t>
            </a:r>
            <a:r>
              <a:rPr lang="en-US" dirty="0" smtClean="0"/>
              <a:t> </a:t>
            </a:r>
            <a:r>
              <a:rPr lang="en-US" dirty="0" err="1" smtClean="0"/>
              <a:t>ya</a:t>
            </a:r>
            <a:r>
              <a:rPr lang="en-US" dirty="0" smtClean="0"/>
              <a:t> mu </a:t>
            </a:r>
            <a:r>
              <a:rPr lang="en-US" dirty="0" err="1" smtClean="0"/>
              <a:t>damu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en-US" dirty="0" err="1" smtClean="0"/>
              <a:t>Amachulusa</a:t>
            </a:r>
            <a:r>
              <a:rPr lang="en-US" dirty="0" smtClean="0"/>
              <a:t> </a:t>
            </a:r>
            <a:r>
              <a:rPr lang="en-US" dirty="0" err="1" smtClean="0"/>
              <a:t>zokolola</a:t>
            </a:r>
            <a:r>
              <a:rPr lang="en-US" dirty="0" smtClean="0"/>
              <a:t> 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err="1" smtClean="0"/>
              <a:t>Fetereza</a:t>
            </a:r>
            <a:r>
              <a:rPr lang="en-US" dirty="0" smtClean="0"/>
              <a:t> </a:t>
            </a:r>
            <a:r>
              <a:rPr lang="en-US" dirty="0" err="1" smtClean="0"/>
              <a:t>wa</a:t>
            </a:r>
            <a:r>
              <a:rPr lang="en-US" dirty="0" smtClean="0"/>
              <a:t> NPK </a:t>
            </a:r>
            <a:r>
              <a:rPr lang="en-US" dirty="0" err="1" smtClean="0"/>
              <a:t>amathanso</a:t>
            </a:r>
            <a:r>
              <a:rPr lang="en-US" dirty="0" smtClean="0"/>
              <a:t> </a:t>
            </a:r>
            <a:r>
              <a:rPr lang="en-US" dirty="0" err="1" smtClean="0"/>
              <a:t>kugwirisidwa</a:t>
            </a:r>
            <a:r>
              <a:rPr lang="en-US" dirty="0" smtClean="0"/>
              <a:t> </a:t>
            </a:r>
            <a:r>
              <a:rPr lang="en-US" dirty="0" err="1" smtClean="0"/>
              <a:t>ntchito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en-US" dirty="0" err="1" smtClean="0"/>
              <a:t>amathandizira</a:t>
            </a:r>
            <a:r>
              <a:rPr lang="en-US" dirty="0" smtClean="0"/>
              <a:t> </a:t>
            </a:r>
            <a:r>
              <a:rPr lang="en-US" dirty="0" err="1" smtClean="0"/>
              <a:t>kukulisa</a:t>
            </a:r>
            <a:r>
              <a:rPr lang="en-US" dirty="0" smtClean="0"/>
              <a:t> </a:t>
            </a:r>
            <a:r>
              <a:rPr lang="en-US" dirty="0" err="1" smtClean="0"/>
              <a:t>zomera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mu </a:t>
            </a:r>
            <a:r>
              <a:rPr lang="en-US" dirty="0" err="1" smtClean="0"/>
              <a:t>damu</a:t>
            </a:r>
            <a:r>
              <a:rPr lang="en-US" dirty="0" smtClean="0"/>
              <a:t> </a:t>
            </a:r>
            <a:r>
              <a:rPr lang="en-US" dirty="0" err="1" smtClean="0"/>
              <a:t>zomwe</a:t>
            </a:r>
            <a:r>
              <a:rPr lang="en-US" dirty="0" smtClean="0"/>
              <a:t> </a:t>
            </a:r>
            <a:r>
              <a:rPr lang="en-US" dirty="0" err="1" smtClean="0"/>
              <a:t>ndi</a:t>
            </a:r>
            <a:r>
              <a:rPr lang="en-US" dirty="0" smtClean="0"/>
              <a:t> </a:t>
            </a:r>
            <a:r>
              <a:rPr lang="en-US" dirty="0" err="1" smtClean="0"/>
              <a:t>zakudya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nsomba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en-US" dirty="0" err="1" smtClean="0"/>
              <a:t>Manyowanso</a:t>
            </a:r>
            <a:r>
              <a:rPr lang="en-US" dirty="0" smtClean="0"/>
              <a:t> </a:t>
            </a:r>
            <a:r>
              <a:rPr lang="en-US" dirty="0" err="1" smtClean="0"/>
              <a:t>ndi</a:t>
            </a:r>
            <a:r>
              <a:rPr lang="en-US" dirty="0" smtClean="0"/>
              <a:t> </a:t>
            </a:r>
            <a:r>
              <a:rPr lang="en-US" dirty="0" err="1" smtClean="0"/>
              <a:t>chakudya</a:t>
            </a:r>
            <a:r>
              <a:rPr lang="en-US" dirty="0" smtClean="0"/>
              <a:t> cha </a:t>
            </a:r>
            <a:r>
              <a:rPr lang="en-US" dirty="0" err="1" smtClean="0"/>
              <a:t>nsomba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19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Kuziwa</a:t>
            </a:r>
            <a:r>
              <a:rPr lang="en-US" b="1" dirty="0" smtClean="0"/>
              <a:t> </a:t>
            </a:r>
            <a:r>
              <a:rPr lang="en-US" b="1" dirty="0" err="1" smtClean="0"/>
              <a:t>ngati</a:t>
            </a:r>
            <a:r>
              <a:rPr lang="en-US" b="1" dirty="0" smtClean="0"/>
              <a:t> </a:t>
            </a:r>
            <a:r>
              <a:rPr lang="en-US" b="1" dirty="0" err="1" smtClean="0"/>
              <a:t>madzi</a:t>
            </a:r>
            <a:r>
              <a:rPr lang="en-US" b="1" dirty="0" smtClean="0"/>
              <a:t> a mu </a:t>
            </a:r>
            <a:r>
              <a:rPr lang="en-US" b="1" dirty="0" err="1" smtClean="0"/>
              <a:t>damu</a:t>
            </a:r>
            <a:r>
              <a:rPr lang="en-US" b="1" dirty="0" smtClean="0"/>
              <a:t> </a:t>
            </a:r>
            <a:r>
              <a:rPr lang="en-US" b="1" dirty="0" err="1" smtClean="0"/>
              <a:t>mwathu</a:t>
            </a:r>
            <a:r>
              <a:rPr lang="en-US" b="1" dirty="0" smtClean="0"/>
              <a:t> </a:t>
            </a:r>
            <a:r>
              <a:rPr lang="en-US" b="1" dirty="0" err="1" smtClean="0"/>
              <a:t>akufunika</a:t>
            </a:r>
            <a:r>
              <a:rPr lang="en-US" b="1" dirty="0" smtClean="0"/>
              <a:t> </a:t>
            </a:r>
            <a:r>
              <a:rPr lang="en-US" b="1" dirty="0" err="1" smtClean="0"/>
              <a:t>manyowa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marL="0" indent="0">
              <a:buNone/>
            </a:pPr>
            <a:r>
              <a:rPr lang="en-US" b="1" dirty="0" err="1" smtClean="0"/>
              <a:t>Njira</a:t>
            </a:r>
            <a:r>
              <a:rPr lang="en-US" b="1" dirty="0" smtClean="0"/>
              <a:t> </a:t>
            </a:r>
            <a:r>
              <a:rPr lang="en-US" b="1" dirty="0" err="1" smtClean="0"/>
              <a:t>yoyamba</a:t>
            </a:r>
            <a:endParaRPr lang="en-US" b="1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Ngati</a:t>
            </a:r>
            <a:r>
              <a:rPr lang="en-US" dirty="0" smtClean="0"/>
              <a:t> </a:t>
            </a:r>
            <a:r>
              <a:rPr lang="en-US" dirty="0" err="1" smtClean="0"/>
              <a:t>tikuona</a:t>
            </a:r>
            <a:r>
              <a:rPr lang="en-US" dirty="0" smtClean="0"/>
              <a:t> </a:t>
            </a:r>
            <a:r>
              <a:rPr lang="en-US" dirty="0" err="1" smtClean="0"/>
              <a:t>songa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zala</a:t>
            </a:r>
            <a:r>
              <a:rPr lang="en-US" dirty="0" smtClean="0"/>
              <a:t> </a:t>
            </a:r>
            <a:r>
              <a:rPr lang="en-US" dirty="0" err="1" smtClean="0"/>
              <a:t>zathu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err="1" smtClean="0"/>
              <a:t>titaviika</a:t>
            </a:r>
            <a:r>
              <a:rPr lang="en-US" dirty="0" smtClean="0"/>
              <a:t> </a:t>
            </a:r>
            <a:r>
              <a:rPr lang="en-US" dirty="0" err="1" smtClean="0"/>
              <a:t>mkono</a:t>
            </a:r>
            <a:r>
              <a:rPr lang="en-US" dirty="0" smtClean="0"/>
              <a:t> </a:t>
            </a:r>
            <a:r>
              <a:rPr lang="en-US" dirty="0" err="1" smtClean="0"/>
              <a:t>wathu</a:t>
            </a:r>
            <a:r>
              <a:rPr lang="en-US" dirty="0" smtClean="0"/>
              <a:t> </a:t>
            </a:r>
            <a:r>
              <a:rPr lang="en-US" dirty="0" err="1" smtClean="0"/>
              <a:t>mudamu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err="1" smtClean="0"/>
              <a:t>ndiye</a:t>
            </a:r>
            <a:r>
              <a:rPr lang="en-US" dirty="0" smtClean="0"/>
              <a:t> </a:t>
            </a:r>
            <a:r>
              <a:rPr lang="en-US" dirty="0" err="1" smtClean="0"/>
              <a:t>kuti</a:t>
            </a:r>
            <a:r>
              <a:rPr lang="en-US" dirty="0" smtClean="0"/>
              <a:t> </a:t>
            </a:r>
            <a:r>
              <a:rPr lang="en-US" dirty="0" err="1" smtClean="0"/>
              <a:t>madzi</a:t>
            </a:r>
            <a:r>
              <a:rPr lang="en-US" dirty="0" smtClean="0"/>
              <a:t> a mu </a:t>
            </a:r>
            <a:r>
              <a:rPr lang="en-US" dirty="0" err="1" smtClean="0"/>
              <a:t>damu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err="1" smtClean="0"/>
              <a:t>mwathu</a:t>
            </a:r>
            <a:r>
              <a:rPr lang="en-US" dirty="0" smtClean="0"/>
              <a:t> </a:t>
            </a:r>
            <a:r>
              <a:rPr lang="en-US" dirty="0" err="1" smtClean="0"/>
              <a:t>akufunika</a:t>
            </a:r>
            <a:r>
              <a:rPr lang="en-US" dirty="0" smtClean="0"/>
              <a:t> </a:t>
            </a:r>
            <a:r>
              <a:rPr lang="en-US" dirty="0" err="1" smtClean="0"/>
              <a:t>manyowa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2789" y="862149"/>
            <a:ext cx="6209211" cy="59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55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Kuziwa</a:t>
            </a:r>
            <a:r>
              <a:rPr lang="en-US" b="1" dirty="0" smtClean="0"/>
              <a:t> </a:t>
            </a:r>
            <a:r>
              <a:rPr lang="en-US" b="1" dirty="0" err="1" smtClean="0"/>
              <a:t>ngati</a:t>
            </a:r>
            <a:r>
              <a:rPr lang="en-US" b="1" dirty="0" smtClean="0"/>
              <a:t> </a:t>
            </a:r>
            <a:r>
              <a:rPr lang="en-US" b="1" dirty="0" err="1" smtClean="0"/>
              <a:t>madzi</a:t>
            </a:r>
            <a:r>
              <a:rPr lang="en-US" b="1" dirty="0" smtClean="0"/>
              <a:t> </a:t>
            </a:r>
            <a:r>
              <a:rPr lang="en-US" b="1" dirty="0" err="1" smtClean="0"/>
              <a:t>amu</a:t>
            </a:r>
            <a:r>
              <a:rPr lang="en-US" b="1" dirty="0" smtClean="0"/>
              <a:t> </a:t>
            </a:r>
            <a:r>
              <a:rPr lang="en-US" b="1" dirty="0" err="1" smtClean="0"/>
              <a:t>damu</a:t>
            </a:r>
            <a:r>
              <a:rPr lang="en-US" b="1" dirty="0" smtClean="0"/>
              <a:t> </a:t>
            </a:r>
            <a:r>
              <a:rPr lang="en-US" b="1" dirty="0" err="1" smtClean="0"/>
              <a:t>mwathu</a:t>
            </a:r>
            <a:r>
              <a:rPr lang="en-US" b="1" dirty="0" smtClean="0"/>
              <a:t> </a:t>
            </a:r>
            <a:r>
              <a:rPr lang="en-US" b="1" dirty="0" err="1" smtClean="0"/>
              <a:t>akufunika</a:t>
            </a:r>
            <a:r>
              <a:rPr lang="en-US" b="1" dirty="0" smtClean="0"/>
              <a:t> </a:t>
            </a:r>
            <a:r>
              <a:rPr lang="en-US" b="1" dirty="0" err="1" smtClean="0"/>
              <a:t>manyowa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marL="0" indent="0">
              <a:buNone/>
            </a:pPr>
            <a:r>
              <a:rPr lang="en-US" b="1" dirty="0" err="1" smtClean="0"/>
              <a:t>Njira</a:t>
            </a:r>
            <a:r>
              <a:rPr lang="en-US" b="1" dirty="0" smtClean="0"/>
              <a:t> </a:t>
            </a:r>
            <a:r>
              <a:rPr lang="en-US" b="1" dirty="0" err="1" smtClean="0"/>
              <a:t>yachiwiri</a:t>
            </a:r>
            <a:endParaRPr lang="en-US" b="1" dirty="0" smtClean="0"/>
          </a:p>
          <a:p>
            <a:r>
              <a:rPr lang="en-US" dirty="0" smtClean="0"/>
              <a:t>Seki </a:t>
            </a:r>
            <a:r>
              <a:rPr lang="en-US" dirty="0" err="1" smtClean="0"/>
              <a:t>disiki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b="1" dirty="0" err="1" smtClean="0"/>
              <a:t>Mapangidwe</a:t>
            </a:r>
            <a:endParaRPr lang="en-US" b="1" dirty="0" smtClean="0"/>
          </a:p>
          <a:p>
            <a:r>
              <a:rPr lang="en-US" dirty="0" err="1" smtClean="0"/>
              <a:t>Lata</a:t>
            </a:r>
            <a:endParaRPr lang="en-US" dirty="0" smtClean="0"/>
          </a:p>
          <a:p>
            <a:r>
              <a:rPr lang="en-US" dirty="0" err="1" smtClean="0"/>
              <a:t>Chingwe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Penti</a:t>
            </a:r>
            <a:r>
              <a:rPr lang="en-US" dirty="0" smtClean="0"/>
              <a:t> </a:t>
            </a:r>
            <a:r>
              <a:rPr lang="en-US" dirty="0" err="1" smtClean="0"/>
              <a:t>woyera</a:t>
            </a:r>
            <a:r>
              <a:rPr lang="en-US" dirty="0" smtClean="0"/>
              <a:t> </a:t>
            </a:r>
            <a:r>
              <a:rPr lang="en-US" dirty="0" err="1" smtClean="0"/>
              <a:t>ndi</a:t>
            </a:r>
            <a:r>
              <a:rPr lang="en-US" dirty="0" smtClean="0"/>
              <a:t> </a:t>
            </a:r>
            <a:r>
              <a:rPr lang="en-US" dirty="0" err="1" smtClean="0"/>
              <a:t>wokuda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3886" y="1825625"/>
            <a:ext cx="7228114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0213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519</Words>
  <Application>Microsoft Office PowerPoint</Application>
  <PresentationFormat>Widescreen</PresentationFormat>
  <Paragraphs>176</Paragraphs>
  <Slides>24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Malgun Gothic</vt:lpstr>
      <vt:lpstr>Arial</vt:lpstr>
      <vt:lpstr>Calibri</vt:lpstr>
      <vt:lpstr>Calibri Light</vt:lpstr>
      <vt:lpstr>Times New Roman</vt:lpstr>
      <vt:lpstr>Wingdings</vt:lpstr>
      <vt:lpstr>Office Theme</vt:lpstr>
      <vt:lpstr>Masamalidwe ansomba kuti zikule bwino</vt:lpstr>
      <vt:lpstr>zinthu zoyenera kuziwa tisanayambe kuweta nsomba</vt:lpstr>
      <vt:lpstr>Ubwino wophwetsa damu</vt:lpstr>
      <vt:lpstr>PowerPoint Presentation</vt:lpstr>
      <vt:lpstr>kuthira layimu/phulusa</vt:lpstr>
      <vt:lpstr>Kuthira lime</vt:lpstr>
      <vt:lpstr>Ubwino wothira manyowa mu damu</vt:lpstr>
      <vt:lpstr>Kuziwa ngati madzi a mu damu mwathu akufunika manyowa</vt:lpstr>
      <vt:lpstr>Kuziwa ngati madzi amu damu mwathu akufunika manyowa</vt:lpstr>
      <vt:lpstr>Mulingo wamanyowa wothira mu damu</vt:lpstr>
      <vt:lpstr>Mulingo wa fetereza othira mu damu</vt:lpstr>
      <vt:lpstr>Madzi oyenera mu damu</vt:lpstr>
      <vt:lpstr>Kuika nsomba mu damu</vt:lpstr>
      <vt:lpstr>Mapangidwe achakudya cha nsomba</vt:lpstr>
      <vt:lpstr>Mapangidwe a chakudya cha nsomba</vt:lpstr>
      <vt:lpstr>Madyetsedwe ansomba oyenera</vt:lpstr>
      <vt:lpstr>Zinthu zina zoyenera kudziwa </vt:lpstr>
      <vt:lpstr>Udzu omera mu damu</vt:lpstr>
      <vt:lpstr>Udzu omera mu damu</vt:lpstr>
      <vt:lpstr>Kuipa kwa udzu omera mu damu</vt:lpstr>
      <vt:lpstr>Kuteteza damu lathu ku zilombo monga</vt:lpstr>
      <vt:lpstr>Kuteteza damu ku zilombo</vt:lpstr>
      <vt:lpstr>Makololedwe ansomba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Masamaledwe ansomba za mu damu</dc:title>
  <dc:creator>LUFEYO</dc:creator>
  <cp:lastModifiedBy>LUFEYO</cp:lastModifiedBy>
  <cp:revision>58</cp:revision>
  <dcterms:created xsi:type="dcterms:W3CDTF">2017-05-08T02:19:02Z</dcterms:created>
  <dcterms:modified xsi:type="dcterms:W3CDTF">2017-05-10T08:45:11Z</dcterms:modified>
</cp:coreProperties>
</file>